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 id="2147483676" r:id="rId3"/>
  </p:sldMasterIdLst>
  <p:sldIdLst>
    <p:sldId id="276" r:id="rId4"/>
    <p:sldId id="263" r:id="rId5"/>
    <p:sldId id="260" r:id="rId6"/>
    <p:sldId id="292" r:id="rId7"/>
    <p:sldId id="275" r:id="rId8"/>
    <p:sldId id="282" r:id="rId9"/>
    <p:sldId id="279" r:id="rId10"/>
    <p:sldId id="288" r:id="rId11"/>
    <p:sldId id="289" r:id="rId12"/>
    <p:sldId id="293" r:id="rId13"/>
    <p:sldId id="294" r:id="rId14"/>
    <p:sldId id="286" r:id="rId15"/>
    <p:sldId id="277" r:id="rId16"/>
    <p:sldId id="261" r:id="rId17"/>
    <p:sldId id="280" r:id="rId18"/>
    <p:sldId id="284" r:id="rId19"/>
    <p:sldId id="285" r:id="rId20"/>
    <p:sldId id="287" r:id="rId21"/>
    <p:sldId id="291" r:id="rId22"/>
    <p:sldId id="278" r:id="rId23"/>
    <p:sldId id="271" r:id="rId24"/>
    <p:sldId id="1723" r:id="rId25"/>
    <p:sldId id="1728"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B0DB"/>
    <a:srgbClr val="414E99"/>
    <a:srgbClr val="37418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71" d="100"/>
          <a:sy n="71" d="100"/>
        </p:scale>
        <p:origin x="78" y="43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28575" cap="rnd">
              <a:solidFill>
                <a:schemeClr val="accent1"/>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8B3E-46A8-8428-74BDDF2BCF98}"/>
            </c:ext>
          </c:extLst>
        </c:ser>
        <c:ser>
          <c:idx val="1"/>
          <c:order val="1"/>
          <c:tx>
            <c:strRef>
              <c:f>Sheet1!$C$1</c:f>
              <c:strCache>
                <c:ptCount val="1"/>
                <c:pt idx="0">
                  <c:v>Series 2</c:v>
                </c:pt>
              </c:strCache>
            </c:strRef>
          </c:tx>
          <c:spPr>
            <a:ln w="28575" cap="rnd">
              <a:solidFill>
                <a:schemeClr val="accent2"/>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8B3E-46A8-8428-74BDDF2BCF98}"/>
            </c:ext>
          </c:extLst>
        </c:ser>
        <c:ser>
          <c:idx val="2"/>
          <c:order val="2"/>
          <c:tx>
            <c:strRef>
              <c:f>Sheet1!$D$1</c:f>
              <c:strCache>
                <c:ptCount val="1"/>
                <c:pt idx="0">
                  <c:v>Series 3</c:v>
                </c:pt>
              </c:strCache>
            </c:strRef>
          </c:tx>
          <c:spPr>
            <a:ln w="28575" cap="rnd">
              <a:solidFill>
                <a:schemeClr val="accent3"/>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8B3E-46A8-8428-74BDDF2BCF98}"/>
            </c:ext>
          </c:extLst>
        </c:ser>
        <c:ser>
          <c:idx val="3"/>
          <c:order val="3"/>
          <c:tx>
            <c:strRef>
              <c:f>Sheet1!$E$1</c:f>
              <c:strCache>
                <c:ptCount val="1"/>
                <c:pt idx="0">
                  <c:v>Series 4</c:v>
                </c:pt>
              </c:strCache>
            </c:strRef>
          </c:tx>
          <c:spPr>
            <a:ln w="28575" cap="rnd">
              <a:solidFill>
                <a:schemeClr val="accent4"/>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3</c:v>
                </c:pt>
                <c:pt idx="1">
                  <c:v>2.7</c:v>
                </c:pt>
                <c:pt idx="2">
                  <c:v>2</c:v>
                </c:pt>
                <c:pt idx="3">
                  <c:v>4</c:v>
                </c:pt>
              </c:numCache>
            </c:numRef>
          </c:val>
          <c:smooth val="0"/>
          <c:extLst>
            <c:ext xmlns:c16="http://schemas.microsoft.com/office/drawing/2014/chart" uri="{C3380CC4-5D6E-409C-BE32-E72D297353CC}">
              <c16:uniqueId val="{00000003-8B3E-46A8-8428-74BDDF2BCF98}"/>
            </c:ext>
          </c:extLst>
        </c:ser>
        <c:dLbls>
          <c:showLegendKey val="0"/>
          <c:showVal val="0"/>
          <c:showCatName val="0"/>
          <c:showSerName val="0"/>
          <c:showPercent val="0"/>
          <c:showBubbleSize val="0"/>
        </c:dLbls>
        <c:smooth val="0"/>
        <c:axId val="395914800"/>
        <c:axId val="395915192"/>
      </c:lineChart>
      <c:catAx>
        <c:axId val="395914800"/>
        <c:scaling>
          <c:orientation val="minMax"/>
        </c:scaling>
        <c:delete val="1"/>
        <c:axPos val="b"/>
        <c:numFmt formatCode="General" sourceLinked="1"/>
        <c:majorTickMark val="none"/>
        <c:minorTickMark val="none"/>
        <c:tickLblPos val="nextTo"/>
        <c:crossAx val="395915192"/>
        <c:crosses val="autoZero"/>
        <c:auto val="1"/>
        <c:lblAlgn val="ctr"/>
        <c:lblOffset val="100"/>
        <c:noMultiLvlLbl val="0"/>
      </c:catAx>
      <c:valAx>
        <c:axId val="3959151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ontserrat" charset="0"/>
                <a:ea typeface="Montserrat" charset="0"/>
                <a:cs typeface="Montserrat" charset="0"/>
              </a:defRPr>
            </a:pPr>
            <a:endParaRPr lang="zh-CN"/>
          </a:p>
        </c:txPr>
        <c:crossAx val="395914800"/>
        <c:crosses val="autoZero"/>
        <c:crossBetween val="between"/>
      </c:valAx>
      <c:spPr>
        <a:noFill/>
        <a:ln>
          <a:noFill/>
        </a:ln>
        <a:effectLst/>
      </c:spPr>
    </c:plotArea>
    <c:plotVisOnly val="1"/>
    <c:dispBlanksAs val="gap"/>
    <c:showDLblsOverMax val="0"/>
  </c:chart>
  <c:spPr>
    <a:noFill/>
    <a:ln>
      <a:noFill/>
    </a:ln>
    <a:effectLst/>
  </c:spPr>
  <c:txPr>
    <a:bodyPr/>
    <a:lstStyle/>
    <a:p>
      <a:pPr>
        <a:defRPr sz="2000" b="0" i="0">
          <a:latin typeface="Montserrat" charset="0"/>
          <a:ea typeface="Montserrat" charset="0"/>
          <a:cs typeface="Montserrat" charset="0"/>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5F8E-4C89-B905-68AC5632AE45}"/>
            </c:ext>
          </c:extLst>
        </c:ser>
        <c:ser>
          <c:idx val="1"/>
          <c:order val="1"/>
          <c:tx>
            <c:strRef>
              <c:f>Sheet1!$C$1</c:f>
              <c:strCache>
                <c:ptCount val="1"/>
                <c:pt idx="0">
                  <c:v>Series 2</c:v>
                </c:pt>
              </c:strCache>
            </c:strRef>
          </c:tx>
          <c:spPr>
            <a:solidFill>
              <a:schemeClr val="accent2"/>
            </a:solidFill>
            <a:ln>
              <a:noFill/>
            </a:ln>
            <a:effectLst/>
          </c:spPr>
          <c:invertIfNegative val="0"/>
          <c:cat>
            <c:strRef>
              <c:f>Sheet1!$A$2</c:f>
              <c:strCache>
                <c:ptCount val="1"/>
                <c:pt idx="0">
                  <c:v>Category 1</c:v>
                </c:pt>
              </c:strCache>
            </c:strRef>
          </c:cat>
          <c:val>
            <c:numRef>
              <c:f>Sheet1!$C$2</c:f>
              <c:numCache>
                <c:formatCode>General</c:formatCode>
                <c:ptCount val="1"/>
                <c:pt idx="0">
                  <c:v>2.7</c:v>
                </c:pt>
              </c:numCache>
            </c:numRef>
          </c:val>
          <c:extLst>
            <c:ext xmlns:c16="http://schemas.microsoft.com/office/drawing/2014/chart" uri="{C3380CC4-5D6E-409C-BE32-E72D297353CC}">
              <c16:uniqueId val="{00000001-5F8E-4C89-B905-68AC5632AE45}"/>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3</c:v>
                </c:pt>
              </c:numCache>
            </c:numRef>
          </c:val>
          <c:extLst>
            <c:ext xmlns:c16="http://schemas.microsoft.com/office/drawing/2014/chart" uri="{C3380CC4-5D6E-409C-BE32-E72D297353CC}">
              <c16:uniqueId val="{00000002-5F8E-4C89-B905-68AC5632AE45}"/>
            </c:ext>
          </c:extLst>
        </c:ser>
        <c:ser>
          <c:idx val="3"/>
          <c:order val="3"/>
          <c:tx>
            <c:strRef>
              <c:f>Sheet1!$E$1</c:f>
              <c:strCache>
                <c:ptCount val="1"/>
                <c:pt idx="0">
                  <c:v>Series 4</c:v>
                </c:pt>
              </c:strCache>
            </c:strRef>
          </c:tx>
          <c:spPr>
            <a:solidFill>
              <a:schemeClr val="accent4"/>
            </a:solidFill>
            <a:ln>
              <a:noFill/>
            </a:ln>
            <a:effectLst/>
          </c:spPr>
          <c:invertIfNegative val="0"/>
          <c:cat>
            <c:strRef>
              <c:f>Sheet1!$A$2</c:f>
              <c:strCache>
                <c:ptCount val="1"/>
                <c:pt idx="0">
                  <c:v>Category 1</c:v>
                </c:pt>
              </c:strCache>
            </c:strRef>
          </c:cat>
          <c:val>
            <c:numRef>
              <c:f>Sheet1!$E$2</c:f>
              <c:numCache>
                <c:formatCode>General</c:formatCode>
                <c:ptCount val="1"/>
                <c:pt idx="0">
                  <c:v>2.2000000000000002</c:v>
                </c:pt>
              </c:numCache>
            </c:numRef>
          </c:val>
          <c:extLst>
            <c:ext xmlns:c16="http://schemas.microsoft.com/office/drawing/2014/chart" uri="{C3380CC4-5D6E-409C-BE32-E72D297353CC}">
              <c16:uniqueId val="{00000003-5F8E-4C89-B905-68AC5632AE45}"/>
            </c:ext>
          </c:extLst>
        </c:ser>
        <c:dLbls>
          <c:showLegendKey val="0"/>
          <c:showVal val="0"/>
          <c:showCatName val="0"/>
          <c:showSerName val="0"/>
          <c:showPercent val="0"/>
          <c:showBubbleSize val="0"/>
        </c:dLbls>
        <c:gapWidth val="219"/>
        <c:overlap val="-27"/>
        <c:axId val="-65076784"/>
        <c:axId val="-65076240"/>
      </c:barChart>
      <c:catAx>
        <c:axId val="-65076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Poppins Light" charset="0"/>
                <a:ea typeface="Poppins Light" charset="0"/>
                <a:cs typeface="Poppins Light" charset="0"/>
              </a:defRPr>
            </a:pPr>
            <a:endParaRPr lang="zh-CN"/>
          </a:p>
        </c:txPr>
        <c:crossAx val="-65076240"/>
        <c:crosses val="autoZero"/>
        <c:auto val="1"/>
        <c:lblAlgn val="ctr"/>
        <c:lblOffset val="100"/>
        <c:noMultiLvlLbl val="0"/>
      </c:catAx>
      <c:valAx>
        <c:axId val="-6507624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Poppins Light" charset="0"/>
                <a:ea typeface="Poppins Light" charset="0"/>
                <a:cs typeface="Poppins Light" charset="0"/>
              </a:defRPr>
            </a:pPr>
            <a:endParaRPr lang="zh-CN"/>
          </a:p>
        </c:txPr>
        <c:crossAx val="-65076784"/>
        <c:crosses val="autoZero"/>
        <c:crossBetween val="between"/>
      </c:valAx>
      <c:spPr>
        <a:noFill/>
        <a:ln>
          <a:noFill/>
        </a:ln>
        <a:effectLst/>
      </c:spPr>
    </c:plotArea>
    <c:plotVisOnly val="1"/>
    <c:dispBlanksAs val="gap"/>
    <c:showDLblsOverMax val="0"/>
  </c:chart>
  <c:spPr>
    <a:noFill/>
    <a:ln>
      <a:noFill/>
    </a:ln>
    <a:effectLst/>
  </c:spPr>
  <c:txPr>
    <a:bodyPr/>
    <a:lstStyle/>
    <a:p>
      <a:pPr>
        <a:defRPr sz="2800" b="0" i="0">
          <a:latin typeface="Poppins Light" charset="0"/>
          <a:ea typeface="Poppins Light" charset="0"/>
          <a:cs typeface="Poppins Light" charset="0"/>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svg>
</file>

<file path=ppt/media/image2.png>
</file>

<file path=ppt/media/image20.jpg>
</file>

<file path=ppt/media/image21.jpg>
</file>

<file path=ppt/media/image22.jpg>
</file>

<file path=ppt/media/image23.jpg>
</file>

<file path=ppt/media/image24.png>
</file>

<file path=ppt/media/image25.jpeg>
</file>

<file path=ppt/media/image26.png>
</file>

<file path=ppt/media/image27.png>
</file>

<file path=ppt/media/image28.png>
</file>

<file path=ppt/media/image29.png>
</file>

<file path=ppt/media/image3.png>
</file>

<file path=ppt/media/image30.jpg>
</file>

<file path=ppt/media/image31.jp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83F682E4-EFD8-4684-AA44-C1C5B770B479}"/>
              </a:ext>
            </a:extLst>
          </p:cNvPr>
          <p:cNvGrpSpPr/>
          <p:nvPr userDrawn="1"/>
        </p:nvGrpSpPr>
        <p:grpSpPr>
          <a:xfrm>
            <a:off x="-584727" y="-1"/>
            <a:ext cx="12776727" cy="548641"/>
            <a:chOff x="-584727" y="-1"/>
            <a:chExt cx="12776727" cy="548641"/>
          </a:xfrm>
        </p:grpSpPr>
        <p:grpSp>
          <p:nvGrpSpPr>
            <p:cNvPr id="8" name="组合 7">
              <a:extLst>
                <a:ext uri="{FF2B5EF4-FFF2-40B4-BE49-F238E27FC236}">
                  <a16:creationId xmlns:a16="http://schemas.microsoft.com/office/drawing/2014/main" id="{51FD1A97-BC5C-45D7-A73F-C420EA19B76A}"/>
                </a:ext>
              </a:extLst>
            </p:cNvPr>
            <p:cNvGrpSpPr/>
            <p:nvPr/>
          </p:nvGrpSpPr>
          <p:grpSpPr>
            <a:xfrm>
              <a:off x="-584727" y="-1"/>
              <a:ext cx="12776727" cy="548641"/>
              <a:chOff x="-584727" y="-1"/>
              <a:chExt cx="12776727" cy="548641"/>
            </a:xfrm>
          </p:grpSpPr>
          <p:sp>
            <p:nvSpPr>
              <p:cNvPr id="10" name="矩形 9">
                <a:extLst>
                  <a:ext uri="{FF2B5EF4-FFF2-40B4-BE49-F238E27FC236}">
                    <a16:creationId xmlns:a16="http://schemas.microsoft.com/office/drawing/2014/main" id="{8DE5B8C7-E451-4B5A-B139-E8D179DDB8C8}"/>
                  </a:ext>
                </a:extLst>
              </p:cNvPr>
              <p:cNvSpPr/>
              <p:nvPr/>
            </p:nvSpPr>
            <p:spPr>
              <a:xfrm>
                <a:off x="0" y="0"/>
                <a:ext cx="12192000"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a:extLst>
                  <a:ext uri="{FF2B5EF4-FFF2-40B4-BE49-F238E27FC236}">
                    <a16:creationId xmlns:a16="http://schemas.microsoft.com/office/drawing/2014/main" id="{7711D61C-BC96-42DA-8D19-EB97D565F56C}"/>
                  </a:ext>
                </a:extLst>
              </p:cNvPr>
              <p:cNvSpPr/>
              <p:nvPr/>
            </p:nvSpPr>
            <p:spPr>
              <a:xfrm flipV="1">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9" name="图片 8">
              <a:extLst>
                <a:ext uri="{FF2B5EF4-FFF2-40B4-BE49-F238E27FC236}">
                  <a16:creationId xmlns:a16="http://schemas.microsoft.com/office/drawing/2014/main" id="{6B0EB69A-E6AD-4043-ADF9-51EC80B9356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437339" y="81999"/>
              <a:ext cx="1557438" cy="347846"/>
            </a:xfrm>
            <a:prstGeom prst="rect">
              <a:avLst/>
            </a:prstGeom>
          </p:spPr>
        </p:pic>
      </p:grpSp>
    </p:spTree>
    <p:extLst>
      <p:ext uri="{BB962C8B-B14F-4D97-AF65-F5344CB8AC3E}">
        <p14:creationId xmlns:p14="http://schemas.microsoft.com/office/powerpoint/2010/main" val="17447216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8082C4-2A39-4C25-ACB9-417CE0647F7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69DE400A-644E-4D8C-AAB3-209E9A3B4376}"/>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0919E8F-F75E-4D92-8E74-E7089AC0A567}"/>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FCAB4167-3F5F-4B0C-A61D-F1FE7B8D250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B2DF0DD-66B1-4113-9A8D-944C9364E0C5}"/>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3172258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FF9FB43-CFC3-4CE1-83BB-48777DE951A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DD59A55-547B-40B1-8A22-0B7D35365CF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3A548CC-1798-41AF-917B-252053902F4C}"/>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FBFCB7D7-CE05-4DDF-A46C-4E595ABB5FA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3186E8-D06E-4FAB-BE3A-FEA8E170B94E}"/>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14638463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82056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83F682E4-EFD8-4684-AA44-C1C5B770B479}"/>
              </a:ext>
            </a:extLst>
          </p:cNvPr>
          <p:cNvGrpSpPr/>
          <p:nvPr userDrawn="1"/>
        </p:nvGrpSpPr>
        <p:grpSpPr>
          <a:xfrm>
            <a:off x="-584727" y="-1"/>
            <a:ext cx="12776727" cy="548641"/>
            <a:chOff x="-584727" y="-1"/>
            <a:chExt cx="12776727" cy="548641"/>
          </a:xfrm>
        </p:grpSpPr>
        <p:grpSp>
          <p:nvGrpSpPr>
            <p:cNvPr id="8" name="组合 7">
              <a:extLst>
                <a:ext uri="{FF2B5EF4-FFF2-40B4-BE49-F238E27FC236}">
                  <a16:creationId xmlns:a16="http://schemas.microsoft.com/office/drawing/2014/main" id="{51FD1A97-BC5C-45D7-A73F-C420EA19B76A}"/>
                </a:ext>
              </a:extLst>
            </p:cNvPr>
            <p:cNvGrpSpPr/>
            <p:nvPr/>
          </p:nvGrpSpPr>
          <p:grpSpPr>
            <a:xfrm>
              <a:off x="-584727" y="-1"/>
              <a:ext cx="12776727" cy="548641"/>
              <a:chOff x="-584727" y="-1"/>
              <a:chExt cx="12776727" cy="548641"/>
            </a:xfrm>
          </p:grpSpPr>
          <p:sp>
            <p:nvSpPr>
              <p:cNvPr id="10" name="矩形 9">
                <a:extLst>
                  <a:ext uri="{FF2B5EF4-FFF2-40B4-BE49-F238E27FC236}">
                    <a16:creationId xmlns:a16="http://schemas.microsoft.com/office/drawing/2014/main" id="{8DE5B8C7-E451-4B5A-B139-E8D179DDB8C8}"/>
                  </a:ext>
                </a:extLst>
              </p:cNvPr>
              <p:cNvSpPr/>
              <p:nvPr/>
            </p:nvSpPr>
            <p:spPr>
              <a:xfrm>
                <a:off x="0" y="0"/>
                <a:ext cx="12192000"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a:extLst>
                  <a:ext uri="{FF2B5EF4-FFF2-40B4-BE49-F238E27FC236}">
                    <a16:creationId xmlns:a16="http://schemas.microsoft.com/office/drawing/2014/main" id="{7711D61C-BC96-42DA-8D19-EB97D565F56C}"/>
                  </a:ext>
                </a:extLst>
              </p:cNvPr>
              <p:cNvSpPr/>
              <p:nvPr/>
            </p:nvSpPr>
            <p:spPr>
              <a:xfrm flipV="1">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9" name="图片 8">
              <a:extLst>
                <a:ext uri="{FF2B5EF4-FFF2-40B4-BE49-F238E27FC236}">
                  <a16:creationId xmlns:a16="http://schemas.microsoft.com/office/drawing/2014/main" id="{6B0EB69A-E6AD-4043-ADF9-51EC80B9356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437339" y="81999"/>
              <a:ext cx="1557438" cy="347846"/>
            </a:xfrm>
            <a:prstGeom prst="rect">
              <a:avLst/>
            </a:prstGeom>
          </p:spPr>
        </p:pic>
      </p:grpSp>
    </p:spTree>
    <p:extLst>
      <p:ext uri="{BB962C8B-B14F-4D97-AF65-F5344CB8AC3E}">
        <p14:creationId xmlns:p14="http://schemas.microsoft.com/office/powerpoint/2010/main" val="35572136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CC5BBF-5B69-4D1A-8E73-28E26B8E512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5A70224-BED4-49DE-9F5E-219A042F12E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9184379-9F54-432A-AA48-A067FF21D816}"/>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7419D138-CDF6-4E4A-B6EA-C0D0FC45D7F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499DDC-AC5B-47FB-B84A-38412405A194}"/>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29715848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35565A-29FB-4219-A422-2A614A2DE51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F2FD3D3-841F-4BEA-836F-6B473F1646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41E53D4-F7B3-4BD1-A038-A457F0A7F2EC}"/>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45CEAC64-206C-41BD-A74B-84D576D0FDE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510CD92-380F-4B19-B341-297A245F9323}"/>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19473152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8F0AE2-650A-4380-ADE5-E3127038ECC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8D0834A-849D-4348-AA02-D82FD5B222C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9B184928-DA41-47B7-AE82-AC166C4CE432}"/>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4DAB79E8-E633-4B43-A7E4-E25EBB83D3F6}"/>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6" name="页脚占位符 5">
            <a:extLst>
              <a:ext uri="{FF2B5EF4-FFF2-40B4-BE49-F238E27FC236}">
                <a16:creationId xmlns:a16="http://schemas.microsoft.com/office/drawing/2014/main" id="{7511095B-67C3-4EE3-8027-62E63209072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918C428-931F-42E6-BBDA-4AE122339D19}"/>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5620061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D8B0D0-C0C7-4963-B2BB-1237ACBD1F1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C038082-0E49-43C5-A2D6-71BD254BD1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52B3A5D7-0165-4557-B121-DE27120AA294}"/>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73BD4AB-C08C-4F76-B8DB-9CDD693B5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DDC1FE0-0A85-4C46-A39F-591D04F23FB7}"/>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45BB504-0D99-4A0E-96A9-58AA75E010A2}"/>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8" name="页脚占位符 7">
            <a:extLst>
              <a:ext uri="{FF2B5EF4-FFF2-40B4-BE49-F238E27FC236}">
                <a16:creationId xmlns:a16="http://schemas.microsoft.com/office/drawing/2014/main" id="{67176786-9E8F-4726-9262-EC57428F2A6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FDD8F7F-FC2F-41EE-B5FC-1B1ED13AFD48}"/>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402697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BE2C94-416B-448D-8D75-7A8C033F5545}"/>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B9A33F6-264B-4829-87ED-46003963B2B5}"/>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4" name="页脚占位符 3">
            <a:extLst>
              <a:ext uri="{FF2B5EF4-FFF2-40B4-BE49-F238E27FC236}">
                <a16:creationId xmlns:a16="http://schemas.microsoft.com/office/drawing/2014/main" id="{166D16DC-6FA4-4049-B7AB-F80B27D957A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79EB263-8512-47E2-AF8F-BF1DAC46F4A1}"/>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5873272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912F0B3-B1AE-4B26-8101-B76ED6F73A9A}"/>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3" name="页脚占位符 2">
            <a:extLst>
              <a:ext uri="{FF2B5EF4-FFF2-40B4-BE49-F238E27FC236}">
                <a16:creationId xmlns:a16="http://schemas.microsoft.com/office/drawing/2014/main" id="{A89A4A2E-C54D-4FAF-9FB5-4BA4B8AF2B4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6AC42AB-B552-4FD0-8CC9-E021FD9042C5}"/>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3123952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CC5BBF-5B69-4D1A-8E73-28E26B8E512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5A70224-BED4-49DE-9F5E-219A042F12E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9184379-9F54-432A-AA48-A067FF21D816}"/>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7419D138-CDF6-4E4A-B6EA-C0D0FC45D7F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499DDC-AC5B-47FB-B84A-38412405A194}"/>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31240673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960E98-22CC-456B-A7CD-711F1924E29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56481EA7-E23D-4DB9-83AE-43D9A091E7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608299C4-D95F-44E0-B6AD-5075F259E6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DF846F3-0C8B-4281-BCE1-A0451C042CDB}"/>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6" name="页脚占位符 5">
            <a:extLst>
              <a:ext uri="{FF2B5EF4-FFF2-40B4-BE49-F238E27FC236}">
                <a16:creationId xmlns:a16="http://schemas.microsoft.com/office/drawing/2014/main" id="{D54E00A7-7A87-4D43-8DBF-B88689C0081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E4B9DB-ABAA-4B81-8399-E7230CBFF355}"/>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22127079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8D4326-C395-4051-8F47-57D804360F7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A3827068-769F-4FFA-BEBF-63DB22C013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231A5EB-21EE-4D5D-BAB2-B07F962257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68AACDA-05FB-4FE7-8BE5-D248C37846A8}"/>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6" name="页脚占位符 5">
            <a:extLst>
              <a:ext uri="{FF2B5EF4-FFF2-40B4-BE49-F238E27FC236}">
                <a16:creationId xmlns:a16="http://schemas.microsoft.com/office/drawing/2014/main" id="{B337597F-6727-4530-AAA9-8B913C2752D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0F17C3B-93C3-47E2-A882-94F177E04F90}"/>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41625201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8082C4-2A39-4C25-ACB9-417CE0647F7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69DE400A-644E-4D8C-AAB3-209E9A3B4376}"/>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0919E8F-F75E-4D92-8E74-E7089AC0A567}"/>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FCAB4167-3F5F-4B0C-A61D-F1FE7B8D250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B2DF0DD-66B1-4113-9A8D-944C9364E0C5}"/>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405258082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FF9FB43-CFC3-4CE1-83BB-48777DE951A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CDD59A55-547B-40B1-8A22-0B7D35365CF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3A548CC-1798-41AF-917B-252053902F4C}"/>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FBFCB7D7-CE05-4DDF-A46C-4E595ABB5FA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3186E8-D06E-4FAB-BE3A-FEA8E170B94E}"/>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27761222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8008959"/>
      </p:ext>
    </p:extLst>
  </p:cSld>
  <p:clrMapOvr>
    <a:masterClrMapping/>
  </p:clrMapOvr>
  <p:transition spd="slow">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8036592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756423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2287879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35565A-29FB-4219-A422-2A614A2DE51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F2FD3D3-841F-4BEA-836F-6B473F1646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41E53D4-F7B3-4BD1-A038-A457F0A7F2EC}"/>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45CEAC64-206C-41BD-A74B-84D576D0FDE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510CD92-380F-4B19-B341-297A245F9323}"/>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11962643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8F0AE2-650A-4380-ADE5-E3127038ECC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8D0834A-849D-4348-AA02-D82FD5B222C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9B184928-DA41-47B7-AE82-AC166C4CE432}"/>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4DAB79E8-E633-4B43-A7E4-E25EBB83D3F6}"/>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6" name="页脚占位符 5">
            <a:extLst>
              <a:ext uri="{FF2B5EF4-FFF2-40B4-BE49-F238E27FC236}">
                <a16:creationId xmlns:a16="http://schemas.microsoft.com/office/drawing/2014/main" id="{7511095B-67C3-4EE3-8027-62E63209072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918C428-931F-42E6-BBDA-4AE122339D19}"/>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2360576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D8B0D0-C0C7-4963-B2BB-1237ACBD1F1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C038082-0E49-43C5-A2D6-71BD254BD1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52B3A5D7-0165-4557-B121-DE27120AA294}"/>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73BD4AB-C08C-4F76-B8DB-9CDD693B5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DDC1FE0-0A85-4C46-A39F-591D04F23FB7}"/>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45BB504-0D99-4A0E-96A9-58AA75E010A2}"/>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8" name="页脚占位符 7">
            <a:extLst>
              <a:ext uri="{FF2B5EF4-FFF2-40B4-BE49-F238E27FC236}">
                <a16:creationId xmlns:a16="http://schemas.microsoft.com/office/drawing/2014/main" id="{67176786-9E8F-4726-9262-EC57428F2A61}"/>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FDD8F7F-FC2F-41EE-B5FC-1B1ED13AFD48}"/>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2345922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BE2C94-416B-448D-8D75-7A8C033F5545}"/>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B9A33F6-264B-4829-87ED-46003963B2B5}"/>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4" name="页脚占位符 3">
            <a:extLst>
              <a:ext uri="{FF2B5EF4-FFF2-40B4-BE49-F238E27FC236}">
                <a16:creationId xmlns:a16="http://schemas.microsoft.com/office/drawing/2014/main" id="{166D16DC-6FA4-4049-B7AB-F80B27D957A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79EB263-8512-47E2-AF8F-BF1DAC46F4A1}"/>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2048401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912F0B3-B1AE-4B26-8101-B76ED6F73A9A}"/>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3" name="页脚占位符 2">
            <a:extLst>
              <a:ext uri="{FF2B5EF4-FFF2-40B4-BE49-F238E27FC236}">
                <a16:creationId xmlns:a16="http://schemas.microsoft.com/office/drawing/2014/main" id="{A89A4A2E-C54D-4FAF-9FB5-4BA4B8AF2B4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6AC42AB-B552-4FD0-8CC9-E021FD9042C5}"/>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1564686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960E98-22CC-456B-A7CD-711F1924E29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56481EA7-E23D-4DB9-83AE-43D9A091E7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608299C4-D95F-44E0-B6AD-5075F259E6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DF846F3-0C8B-4281-BCE1-A0451C042CDB}"/>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6" name="页脚占位符 5">
            <a:extLst>
              <a:ext uri="{FF2B5EF4-FFF2-40B4-BE49-F238E27FC236}">
                <a16:creationId xmlns:a16="http://schemas.microsoft.com/office/drawing/2014/main" id="{D54E00A7-7A87-4D43-8DBF-B88689C0081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CE4B9DB-ABAA-4B81-8399-E7230CBFF355}"/>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3351311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8D4326-C395-4051-8F47-57D804360F7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A3827068-769F-4FFA-BEBF-63DB22C013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231A5EB-21EE-4D5D-BAB2-B07F962257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68AACDA-05FB-4FE7-8BE5-D248C37846A8}"/>
              </a:ext>
            </a:extLst>
          </p:cNvPr>
          <p:cNvSpPr>
            <a:spLocks noGrp="1"/>
          </p:cNvSpPr>
          <p:nvPr>
            <p:ph type="dt" sz="half" idx="10"/>
          </p:nvPr>
        </p:nvSpPr>
        <p:spPr/>
        <p:txBody>
          <a:bodyPr/>
          <a:lstStyle/>
          <a:p>
            <a:fld id="{C17B59A5-BC13-4EB7-96D5-36AAC54A229A}" type="datetimeFigureOut">
              <a:rPr lang="zh-CN" altLang="en-US" smtClean="0"/>
              <a:t>2019/4/13 Saturday</a:t>
            </a:fld>
            <a:endParaRPr lang="zh-CN" altLang="en-US"/>
          </a:p>
        </p:txBody>
      </p:sp>
      <p:sp>
        <p:nvSpPr>
          <p:cNvPr id="6" name="页脚占位符 5">
            <a:extLst>
              <a:ext uri="{FF2B5EF4-FFF2-40B4-BE49-F238E27FC236}">
                <a16:creationId xmlns:a16="http://schemas.microsoft.com/office/drawing/2014/main" id="{B337597F-6727-4530-AAA9-8B913C2752D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0F17C3B-93C3-47E2-A882-94F177E04F90}"/>
              </a:ext>
            </a:extLst>
          </p:cNvPr>
          <p:cNvSpPr>
            <a:spLocks noGrp="1"/>
          </p:cNvSpPr>
          <p:nvPr>
            <p:ph type="sldNum" sz="quarter" idx="12"/>
          </p:nvPr>
        </p:nvSpPr>
        <p:spPr/>
        <p:txBody>
          <a:body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1602202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66D69FF-E4B1-48CB-9397-8A0DB1CEF6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42123AB-8200-43DE-BC50-1F15F70F50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4DB64E6-F2A1-421B-88BA-9F334304F8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50F2C422-A959-462D-90D3-0024B88F5A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7293591-5908-4217-9934-EA6459BEB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1956492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66D69FF-E4B1-48CB-9397-8A0DB1CEF6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42123AB-8200-43DE-BC50-1F15F70F50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4DB64E6-F2A1-421B-88BA-9F334304F8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7B59A5-BC13-4EB7-96D5-36AAC54A229A}" type="datetimeFigureOut">
              <a:rPr lang="zh-CN" altLang="en-US" smtClean="0"/>
              <a:t>2019/4/13 Saturday</a:t>
            </a:fld>
            <a:endParaRPr lang="zh-CN" altLang="en-US"/>
          </a:p>
        </p:txBody>
      </p:sp>
      <p:sp>
        <p:nvSpPr>
          <p:cNvPr id="5" name="页脚占位符 4">
            <a:extLst>
              <a:ext uri="{FF2B5EF4-FFF2-40B4-BE49-F238E27FC236}">
                <a16:creationId xmlns:a16="http://schemas.microsoft.com/office/drawing/2014/main" id="{50F2C422-A959-462D-90D3-0024B88F5A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7293591-5908-4217-9934-EA6459BEB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4E5B09-BEBD-472A-BAB5-875EB1891920}" type="slidenum">
              <a:rPr lang="zh-CN" altLang="en-US" smtClean="0"/>
              <a:t>‹#›</a:t>
            </a:fld>
            <a:endParaRPr lang="zh-CN" altLang="en-US"/>
          </a:p>
        </p:txBody>
      </p:sp>
    </p:spTree>
    <p:extLst>
      <p:ext uri="{BB962C8B-B14F-4D97-AF65-F5344CB8AC3E}">
        <p14:creationId xmlns:p14="http://schemas.microsoft.com/office/powerpoint/2010/main" val="106262387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7397456"/>
      </p:ext>
    </p:extLst>
  </p:cSld>
  <p:clrMap bg1="lt1" tx1="dk1" bg2="lt2" tx2="dk2" accent1="accent1" accent2="accent2" accent3="accent3" accent4="accent4" accent5="accent5" accent6="accent6" hlink="hlink" folHlink="folHlink"/>
  <p:sldLayoutIdLst>
    <p:sldLayoutId id="2147483677" r:id="rId1"/>
    <p:sldLayoutId id="214748367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12.xml"/><Relationship Id="rId6" Type="http://schemas.microsoft.com/office/2007/relationships/hdphoto" Target="../media/hdphoto1.wdp"/><Relationship Id="rId5" Type="http://schemas.openxmlformats.org/officeDocument/2006/relationships/image" Target="../media/image1.png"/><Relationship Id="rId4" Type="http://schemas.microsoft.com/office/2007/relationships/hdphoto" Target="../media/hdphoto2.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1.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2.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Layout" Target="../slideLayouts/slideLayout2.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2.xml"/><Relationship Id="rId4" Type="http://schemas.openxmlformats.org/officeDocument/2006/relationships/image" Target="../media/image21.jp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2.jpg"/><Relationship Id="rId1" Type="http://schemas.openxmlformats.org/officeDocument/2006/relationships/slideLayout" Target="../slideLayouts/slideLayout2.xml"/><Relationship Id="rId5" Type="http://schemas.openxmlformats.org/officeDocument/2006/relationships/image" Target="../media/image23.jp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6.png"/><Relationship Id="rId1" Type="http://schemas.openxmlformats.org/officeDocument/2006/relationships/slideLayout" Target="../slideLayouts/slideLayout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6.wdp"/><Relationship Id="rId7" Type="http://schemas.microsoft.com/office/2007/relationships/hdphoto" Target="../media/hdphoto7.wdp"/><Relationship Id="rId2" Type="http://schemas.openxmlformats.org/officeDocument/2006/relationships/image" Target="../media/image27.png"/><Relationship Id="rId1" Type="http://schemas.openxmlformats.org/officeDocument/2006/relationships/slideLayout" Target="../slideLayouts/slideLayout12.xml"/><Relationship Id="rId6" Type="http://schemas.openxmlformats.org/officeDocument/2006/relationships/image" Target="../media/image28.png"/><Relationship Id="rId5" Type="http://schemas.microsoft.com/office/2007/relationships/hdphoto" Target="../media/hdphoto1.wdp"/><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pn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1.svg"/><Relationship Id="rId7" Type="http://schemas.openxmlformats.org/officeDocument/2006/relationships/image" Target="../media/image15.sv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hdphoto" Target="../media/hdphoto4.wdp"/><Relationship Id="rId7" Type="http://schemas.openxmlformats.org/officeDocument/2006/relationships/image" Target="../media/image19.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18.png"/><Relationship Id="rId5" Type="http://schemas.microsoft.com/office/2007/relationships/hdphoto" Target="../media/hdphoto5.wdp"/><Relationship Id="rId4" Type="http://schemas.openxmlformats.org/officeDocument/2006/relationships/image" Target="../media/image17.png"/><Relationship Id="rId9"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a:extLst>
              <a:ext uri="{FF2B5EF4-FFF2-40B4-BE49-F238E27FC236}">
                <a16:creationId xmlns:a16="http://schemas.microsoft.com/office/drawing/2014/main" id="{5CE44E50-0072-4E3C-AEBA-6947A71518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25951" y="263052"/>
            <a:ext cx="1623150" cy="362522"/>
          </a:xfrm>
          <a:prstGeom prst="rect">
            <a:avLst/>
          </a:prstGeom>
        </p:spPr>
      </p:pic>
      <p:pic>
        <p:nvPicPr>
          <p:cNvPr id="6" name="图片 5" descr="图片包含 天空, 户外, 草, 建筑物&#10;&#10;描述已自动生成">
            <a:extLst>
              <a:ext uri="{FF2B5EF4-FFF2-40B4-BE49-F238E27FC236}">
                <a16:creationId xmlns:a16="http://schemas.microsoft.com/office/drawing/2014/main" id="{83E97A42-2849-40A1-9625-D9891ED990F0}"/>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30000"/>
                    </a14:imgEffect>
                  </a14:imgLayer>
                </a14:imgProps>
              </a:ext>
              <a:ext uri="{28A0092B-C50C-407E-A947-70E740481C1C}">
                <a14:useLocalDpi xmlns:a14="http://schemas.microsoft.com/office/drawing/2010/main" val="0"/>
              </a:ext>
            </a:extLst>
          </a:blip>
          <a:srcRect l="-472" t="-634" r="-315" b="15783"/>
          <a:stretch/>
        </p:blipFill>
        <p:spPr>
          <a:xfrm>
            <a:off x="107165" y="82128"/>
            <a:ext cx="11958999" cy="6687080"/>
          </a:xfrm>
          <a:prstGeom prst="rect">
            <a:avLst/>
          </a:prstGeom>
        </p:spPr>
      </p:pic>
      <p:sp>
        <p:nvSpPr>
          <p:cNvPr id="2" name="矩形 1">
            <a:extLst>
              <a:ext uri="{FF2B5EF4-FFF2-40B4-BE49-F238E27FC236}">
                <a16:creationId xmlns:a16="http://schemas.microsoft.com/office/drawing/2014/main" id="{637BB2EF-4820-413F-A941-069CC80027B6}"/>
              </a:ext>
            </a:extLst>
          </p:cNvPr>
          <p:cNvSpPr/>
          <p:nvPr/>
        </p:nvSpPr>
        <p:spPr>
          <a:xfrm>
            <a:off x="165101" y="123824"/>
            <a:ext cx="11855450" cy="6648715"/>
          </a:xfrm>
          <a:prstGeom prst="rect">
            <a:avLst/>
          </a:prstGeom>
          <a:gradFill flip="none" rotWithShape="1">
            <a:gsLst>
              <a:gs pos="0">
                <a:srgbClr val="242E6A"/>
              </a:gs>
              <a:gs pos="100000">
                <a:srgbClr val="242E6A">
                  <a:alpha val="36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直角三角形 2">
            <a:extLst>
              <a:ext uri="{FF2B5EF4-FFF2-40B4-BE49-F238E27FC236}">
                <a16:creationId xmlns:a16="http://schemas.microsoft.com/office/drawing/2014/main" id="{075BB146-6B2A-418E-A9C8-3A7552781415}"/>
              </a:ext>
            </a:extLst>
          </p:cNvPr>
          <p:cNvSpPr/>
          <p:nvPr/>
        </p:nvSpPr>
        <p:spPr>
          <a:xfrm flipH="1">
            <a:off x="7427912" y="2597890"/>
            <a:ext cx="4764087" cy="426011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a:extLst>
              <a:ext uri="{FF2B5EF4-FFF2-40B4-BE49-F238E27FC236}">
                <a16:creationId xmlns:a16="http://schemas.microsoft.com/office/drawing/2014/main" id="{7B86A93D-FB85-4236-BC81-0EF3936FE21B}"/>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95325" y="404813"/>
            <a:ext cx="1623150" cy="362522"/>
          </a:xfrm>
          <a:prstGeom prst="rect">
            <a:avLst/>
          </a:prstGeom>
        </p:spPr>
      </p:pic>
      <p:cxnSp>
        <p:nvCxnSpPr>
          <p:cNvPr id="18" name="直接连接符 17">
            <a:extLst>
              <a:ext uri="{FF2B5EF4-FFF2-40B4-BE49-F238E27FC236}">
                <a16:creationId xmlns:a16="http://schemas.microsoft.com/office/drawing/2014/main" id="{D0946D35-60BA-4A66-AEF2-DEEC38795EC3}"/>
              </a:ext>
            </a:extLst>
          </p:cNvPr>
          <p:cNvCxnSpPr>
            <a:cxnSpLocks/>
          </p:cNvCxnSpPr>
          <p:nvPr/>
        </p:nvCxnSpPr>
        <p:spPr>
          <a:xfrm>
            <a:off x="747712" y="6416675"/>
            <a:ext cx="1042988" cy="0"/>
          </a:xfrm>
          <a:prstGeom prst="line">
            <a:avLst/>
          </a:prstGeom>
          <a:ln w="31750"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D57EADEB-FB3E-485D-A3FE-B31B85FB3560}"/>
              </a:ext>
            </a:extLst>
          </p:cNvPr>
          <p:cNvSpPr txBox="1"/>
          <p:nvPr/>
        </p:nvSpPr>
        <p:spPr>
          <a:xfrm>
            <a:off x="10225951" y="4586703"/>
            <a:ext cx="2276475" cy="523220"/>
          </a:xfrm>
          <a:prstGeom prst="rect">
            <a:avLst/>
          </a:prstGeom>
          <a:noFill/>
        </p:spPr>
        <p:txBody>
          <a:bodyPr wrap="square" rtlCol="0">
            <a:spAutoFit/>
          </a:bodyPr>
          <a:lstStyle/>
          <a:p>
            <a:r>
              <a:rPr lang="zh-CN" altLang="en-US" sz="2800" b="1" spc="300" dirty="0">
                <a:solidFill>
                  <a:srgbClr val="3C4DB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汇报人</a:t>
            </a:r>
            <a:endParaRPr lang="en-US" altLang="zh-CN" sz="2800" b="1" spc="300" dirty="0">
              <a:solidFill>
                <a:srgbClr val="3C4DB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sp>
        <p:nvSpPr>
          <p:cNvPr id="24" name="任意多边形: 形状 23">
            <a:extLst>
              <a:ext uri="{FF2B5EF4-FFF2-40B4-BE49-F238E27FC236}">
                <a16:creationId xmlns:a16="http://schemas.microsoft.com/office/drawing/2014/main" id="{3C0185D9-D296-4965-A2EB-34663EDE5F49}"/>
              </a:ext>
            </a:extLst>
          </p:cNvPr>
          <p:cNvSpPr/>
          <p:nvPr/>
        </p:nvSpPr>
        <p:spPr>
          <a:xfrm>
            <a:off x="8618099" y="5235484"/>
            <a:ext cx="3573900" cy="888275"/>
          </a:xfrm>
          <a:custGeom>
            <a:avLst/>
            <a:gdLst>
              <a:gd name="connsiteX0" fmla="*/ 996254 w 3573900"/>
              <a:gd name="connsiteY0" fmla="*/ 0 h 888275"/>
              <a:gd name="connsiteX1" fmla="*/ 3573900 w 3573900"/>
              <a:gd name="connsiteY1" fmla="*/ 0 h 888275"/>
              <a:gd name="connsiteX2" fmla="*/ 3573900 w 3573900"/>
              <a:gd name="connsiteY2" fmla="*/ 888275 h 888275"/>
              <a:gd name="connsiteX3" fmla="*/ 0 w 3573900"/>
              <a:gd name="connsiteY3" fmla="*/ 888275 h 888275"/>
            </a:gdLst>
            <a:ahLst/>
            <a:cxnLst>
              <a:cxn ang="0">
                <a:pos x="connsiteX0" y="connsiteY0"/>
              </a:cxn>
              <a:cxn ang="0">
                <a:pos x="connsiteX1" y="connsiteY1"/>
              </a:cxn>
              <a:cxn ang="0">
                <a:pos x="connsiteX2" y="connsiteY2"/>
              </a:cxn>
              <a:cxn ang="0">
                <a:pos x="connsiteX3" y="connsiteY3"/>
              </a:cxn>
            </a:cxnLst>
            <a:rect l="l" t="t" r="r" b="b"/>
            <a:pathLst>
              <a:path w="3573900" h="888275">
                <a:moveTo>
                  <a:pt x="996254" y="0"/>
                </a:moveTo>
                <a:lnTo>
                  <a:pt x="3573900" y="0"/>
                </a:lnTo>
                <a:lnTo>
                  <a:pt x="3573900" y="888275"/>
                </a:lnTo>
                <a:lnTo>
                  <a:pt x="0" y="888275"/>
                </a:lnTo>
                <a:close/>
              </a:path>
            </a:pathLst>
          </a:custGeom>
          <a:gradFill flip="none" rotWithShape="1">
            <a:gsLst>
              <a:gs pos="0">
                <a:srgbClr val="3C4DB2"/>
              </a:gs>
              <a:gs pos="100000">
                <a:srgbClr val="3C85B2"/>
              </a:gs>
            </a:gsLst>
            <a:lin ang="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8" name="文本框 7">
            <a:extLst>
              <a:ext uri="{FF2B5EF4-FFF2-40B4-BE49-F238E27FC236}">
                <a16:creationId xmlns:a16="http://schemas.microsoft.com/office/drawing/2014/main" id="{626ABEE3-9F5F-4D0C-8A46-9CBC89F17077}"/>
              </a:ext>
            </a:extLst>
          </p:cNvPr>
          <p:cNvSpPr txBox="1"/>
          <p:nvPr/>
        </p:nvSpPr>
        <p:spPr>
          <a:xfrm>
            <a:off x="9666864" y="5331245"/>
            <a:ext cx="2554514" cy="707886"/>
          </a:xfrm>
          <a:prstGeom prst="rect">
            <a:avLst/>
          </a:prstGeom>
          <a:noFill/>
        </p:spPr>
        <p:txBody>
          <a:bodyPr wrap="square" rtlCol="0">
            <a:spAutoFit/>
          </a:bodyPr>
          <a:lstStyle/>
          <a:p>
            <a:r>
              <a:rPr lang="zh-CN" altLang="en-US" sz="4000" b="1" spc="600" dirty="0">
                <a:gradFill>
                  <a:gsLst>
                    <a:gs pos="0">
                      <a:schemeClr val="bg1"/>
                    </a:gs>
                    <a:gs pos="100000">
                      <a:schemeClr val="bg1">
                        <a:lumMod val="65000"/>
                      </a:schemeClr>
                    </a:gs>
                  </a:gsLst>
                  <a:lin ang="2700000" scaled="1"/>
                </a:gra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崖余</a:t>
            </a:r>
          </a:p>
        </p:txBody>
      </p:sp>
      <p:sp>
        <p:nvSpPr>
          <p:cNvPr id="9" name="文本框 8">
            <a:extLst>
              <a:ext uri="{FF2B5EF4-FFF2-40B4-BE49-F238E27FC236}">
                <a16:creationId xmlns:a16="http://schemas.microsoft.com/office/drawing/2014/main" id="{11152CA9-039A-4DA8-9624-911817E5C981}"/>
              </a:ext>
            </a:extLst>
          </p:cNvPr>
          <p:cNvSpPr txBox="1"/>
          <p:nvPr/>
        </p:nvSpPr>
        <p:spPr>
          <a:xfrm>
            <a:off x="521678" y="2576341"/>
            <a:ext cx="9846013" cy="1015663"/>
          </a:xfrm>
          <a:prstGeom prst="rect">
            <a:avLst/>
          </a:prstGeom>
          <a:noFill/>
        </p:spPr>
        <p:txBody>
          <a:bodyPr wrap="square" rtlCol="0">
            <a:spAutoFit/>
          </a:bodyPr>
          <a:lstStyle/>
          <a:p>
            <a:pPr algn="ctr"/>
            <a:r>
              <a:rPr lang="zh-CN" altLang="en-US" sz="6000" b="1" spc="300" dirty="0">
                <a:gradFill flip="none" rotWithShape="1">
                  <a:gsLst>
                    <a:gs pos="0">
                      <a:schemeClr val="bg1"/>
                    </a:gs>
                    <a:gs pos="100000">
                      <a:schemeClr val="bg1">
                        <a:lumMod val="65000"/>
                      </a:schemeClr>
                    </a:gs>
                  </a:gsLst>
                  <a:lin ang="2700000" scaled="1"/>
                  <a:tileRect/>
                </a:gra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成都工业学院通用</a:t>
            </a:r>
            <a:r>
              <a:rPr lang="en-US" altLang="zh-CN" sz="6000" b="1" spc="300" dirty="0">
                <a:gradFill flip="none" rotWithShape="1">
                  <a:gsLst>
                    <a:gs pos="0">
                      <a:schemeClr val="bg1"/>
                    </a:gs>
                    <a:gs pos="100000">
                      <a:schemeClr val="bg1">
                        <a:lumMod val="65000"/>
                      </a:schemeClr>
                    </a:gs>
                  </a:gsLst>
                  <a:lin ang="2700000" scaled="1"/>
                  <a:tileRect/>
                </a:gra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PPT</a:t>
            </a:r>
            <a:r>
              <a:rPr lang="zh-CN" altLang="en-US" sz="6000" b="1" spc="300" dirty="0">
                <a:gradFill flip="none" rotWithShape="1">
                  <a:gsLst>
                    <a:gs pos="0">
                      <a:schemeClr val="bg1"/>
                    </a:gs>
                    <a:gs pos="100000">
                      <a:schemeClr val="bg1">
                        <a:lumMod val="65000"/>
                      </a:schemeClr>
                    </a:gs>
                  </a:gsLst>
                  <a:lin ang="2700000" scaled="1"/>
                  <a:tileRect/>
                </a:gra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模板</a:t>
            </a:r>
          </a:p>
        </p:txBody>
      </p:sp>
      <p:sp>
        <p:nvSpPr>
          <p:cNvPr id="23" name="文本框 22">
            <a:extLst>
              <a:ext uri="{FF2B5EF4-FFF2-40B4-BE49-F238E27FC236}">
                <a16:creationId xmlns:a16="http://schemas.microsoft.com/office/drawing/2014/main" id="{26C7E842-3BB6-4EF5-953D-0C5DE0A6CE0A}"/>
              </a:ext>
            </a:extLst>
          </p:cNvPr>
          <p:cNvSpPr txBox="1"/>
          <p:nvPr/>
        </p:nvSpPr>
        <p:spPr>
          <a:xfrm>
            <a:off x="6493570" y="3903716"/>
            <a:ext cx="4249058" cy="461665"/>
          </a:xfrm>
          <a:prstGeom prst="rect">
            <a:avLst/>
          </a:prstGeom>
          <a:noFill/>
        </p:spPr>
        <p:txBody>
          <a:bodyPr wrap="square" rtlCol="0">
            <a:spAutoFit/>
          </a:bodyPr>
          <a:lstStyle/>
          <a:p>
            <a:pPr algn="l"/>
            <a:r>
              <a:rPr lang="zh-CN" altLang="en-US" sz="2400" spc="300" dirty="0">
                <a:solidFill>
                  <a:schemeClr val="bg1">
                    <a:lumMod val="75000"/>
                  </a:schemeClr>
                </a:solidFill>
                <a:latin typeface="等线" panose="02010600030101010101" pitchFamily="2" charset="-122"/>
                <a:ea typeface="等线" panose="02010600030101010101" pitchFamily="2" charset="-122"/>
              </a:rPr>
              <a:t>输入你的副标题</a:t>
            </a:r>
          </a:p>
        </p:txBody>
      </p:sp>
      <p:cxnSp>
        <p:nvCxnSpPr>
          <p:cNvPr id="27" name="直接连接符 26">
            <a:extLst>
              <a:ext uri="{FF2B5EF4-FFF2-40B4-BE49-F238E27FC236}">
                <a16:creationId xmlns:a16="http://schemas.microsoft.com/office/drawing/2014/main" id="{004A63AF-2186-47F2-B38A-0A1359BF24E0}"/>
              </a:ext>
            </a:extLst>
          </p:cNvPr>
          <p:cNvCxnSpPr>
            <a:stCxn id="23" idx="1"/>
          </p:cNvCxnSpPr>
          <p:nvPr/>
        </p:nvCxnSpPr>
        <p:spPr>
          <a:xfrm flipH="1" flipV="1">
            <a:off x="4674749" y="4134548"/>
            <a:ext cx="1818821" cy="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2" name="文本框 31">
            <a:extLst>
              <a:ext uri="{FF2B5EF4-FFF2-40B4-BE49-F238E27FC236}">
                <a16:creationId xmlns:a16="http://schemas.microsoft.com/office/drawing/2014/main" id="{EADFC3B9-31CF-4A0C-9094-3B4FD1CBA388}"/>
              </a:ext>
            </a:extLst>
          </p:cNvPr>
          <p:cNvSpPr txBox="1"/>
          <p:nvPr/>
        </p:nvSpPr>
        <p:spPr>
          <a:xfrm>
            <a:off x="8217861" y="6345081"/>
            <a:ext cx="3534867" cy="461665"/>
          </a:xfrm>
          <a:prstGeom prst="rect">
            <a:avLst/>
          </a:prstGeom>
          <a:noFill/>
        </p:spPr>
        <p:txBody>
          <a:bodyPr wrap="square" rtlCol="0">
            <a:spAutoFit/>
          </a:bodyPr>
          <a:lstStyle/>
          <a:p>
            <a:pPr algn="l"/>
            <a:r>
              <a:rPr lang="en-US" altLang="zh-CN" sz="2400" spc="300" dirty="0">
                <a:solidFill>
                  <a:srgbClr val="242E6A"/>
                </a:solidFill>
                <a:latin typeface="等线" panose="02010600030101010101" pitchFamily="2" charset="-122"/>
                <a:ea typeface="等线" panose="02010600030101010101" pitchFamily="2" charset="-122"/>
              </a:rPr>
              <a:t>17</a:t>
            </a:r>
            <a:r>
              <a:rPr lang="zh-CN" altLang="en-US" sz="2400" spc="300" dirty="0">
                <a:solidFill>
                  <a:srgbClr val="242E6A"/>
                </a:solidFill>
                <a:latin typeface="等线" panose="02010600030101010101" pitchFamily="2" charset="-122"/>
                <a:ea typeface="等线" panose="02010600030101010101" pitchFamily="2" charset="-122"/>
              </a:rPr>
              <a:t>级工业设计</a:t>
            </a:r>
            <a:r>
              <a:rPr lang="en-US" altLang="zh-CN" sz="2400" spc="300" dirty="0">
                <a:solidFill>
                  <a:srgbClr val="242E6A"/>
                </a:solidFill>
                <a:latin typeface="等线" panose="02010600030101010101" pitchFamily="2" charset="-122"/>
                <a:ea typeface="等线" panose="02010600030101010101" pitchFamily="2" charset="-122"/>
              </a:rPr>
              <a:t>3</a:t>
            </a:r>
            <a:r>
              <a:rPr lang="zh-CN" altLang="en-US" sz="2400" spc="300" dirty="0">
                <a:solidFill>
                  <a:srgbClr val="242E6A"/>
                </a:solidFill>
                <a:latin typeface="等线" panose="02010600030101010101" pitchFamily="2" charset="-122"/>
                <a:ea typeface="等线" panose="02010600030101010101" pitchFamily="2" charset="-122"/>
              </a:rPr>
              <a:t>班</a:t>
            </a:r>
          </a:p>
        </p:txBody>
      </p:sp>
      <p:sp>
        <p:nvSpPr>
          <p:cNvPr id="5" name="矩形 4">
            <a:extLst>
              <a:ext uri="{FF2B5EF4-FFF2-40B4-BE49-F238E27FC236}">
                <a16:creationId xmlns:a16="http://schemas.microsoft.com/office/drawing/2014/main" id="{AEC40AA7-E577-4712-8FB4-9B046AB8F786}"/>
              </a:ext>
            </a:extLst>
          </p:cNvPr>
          <p:cNvSpPr/>
          <p:nvPr/>
        </p:nvSpPr>
        <p:spPr>
          <a:xfrm>
            <a:off x="-62863302" y="-37176970"/>
            <a:ext cx="583894" cy="4187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CDD038D8-F5FC-480F-956A-B1F880DA373D}"/>
              </a:ext>
            </a:extLst>
          </p:cNvPr>
          <p:cNvSpPr/>
          <p:nvPr/>
        </p:nvSpPr>
        <p:spPr>
          <a:xfrm flipV="1">
            <a:off x="73636298" y="43849030"/>
            <a:ext cx="583894" cy="4187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20D59ADF-B524-43C6-AE74-5BA37184AD43}"/>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20000"/>
                    </a14:imgEffect>
                  </a14:imgLayer>
                </a14:imgProps>
              </a:ext>
            </a:extLst>
          </a:blip>
          <a:stretch>
            <a:fillRect/>
          </a:stretch>
        </p:blipFill>
        <p:spPr>
          <a:xfrm>
            <a:off x="8685003" y="368232"/>
            <a:ext cx="3164098" cy="499915"/>
          </a:xfrm>
          <a:prstGeom prst="rect">
            <a:avLst/>
          </a:prstGeom>
        </p:spPr>
      </p:pic>
    </p:spTree>
    <p:extLst>
      <p:ext uri="{BB962C8B-B14F-4D97-AF65-F5344CB8AC3E}">
        <p14:creationId xmlns:p14="http://schemas.microsoft.com/office/powerpoint/2010/main" val="4001098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59">
            <a:extLst>
              <a:ext uri="{FF2B5EF4-FFF2-40B4-BE49-F238E27FC236}">
                <a16:creationId xmlns:a16="http://schemas.microsoft.com/office/drawing/2014/main" id="{6FEC1E22-9691-4A9F-BE0D-9C53760B1D67}"/>
              </a:ext>
            </a:extLst>
          </p:cNvPr>
          <p:cNvGraphicFramePr/>
          <p:nvPr>
            <p:extLst/>
          </p:nvPr>
        </p:nvGraphicFramePr>
        <p:xfrm>
          <a:off x="4847594" y="1306286"/>
          <a:ext cx="6217281" cy="5231266"/>
        </p:xfrm>
        <a:graphic>
          <a:graphicData uri="http://schemas.openxmlformats.org/drawingml/2006/chart">
            <c:chart xmlns:c="http://schemas.openxmlformats.org/drawingml/2006/chart" xmlns:r="http://schemas.openxmlformats.org/officeDocument/2006/relationships" r:id="rId2"/>
          </a:graphicData>
        </a:graphic>
      </p:graphicFrame>
      <p:sp>
        <p:nvSpPr>
          <p:cNvPr id="3" name="矩形: 圆角 2">
            <a:extLst>
              <a:ext uri="{FF2B5EF4-FFF2-40B4-BE49-F238E27FC236}">
                <a16:creationId xmlns:a16="http://schemas.microsoft.com/office/drawing/2014/main" id="{542FD134-6C35-4A22-84AF-A83F5D6DA3DA}"/>
              </a:ext>
            </a:extLst>
          </p:cNvPr>
          <p:cNvSpPr/>
          <p:nvPr/>
        </p:nvSpPr>
        <p:spPr>
          <a:xfrm>
            <a:off x="861580" y="2304731"/>
            <a:ext cx="2494684" cy="646770"/>
          </a:xfrm>
          <a:prstGeom prst="roundRect">
            <a:avLst>
              <a:gd name="adj" fmla="val 50000"/>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300" dirty="0">
                <a:solidFill>
                  <a:schemeClr val="bg1"/>
                </a:solidFill>
                <a:effectLst>
                  <a:outerShdw blurRad="38100" dist="38100" dir="2700000" algn="tl">
                    <a:srgbClr val="000000">
                      <a:alpha val="43137"/>
                    </a:srgbClr>
                  </a:outerShdw>
                </a:effectLst>
              </a:rPr>
              <a:t>添加说明</a:t>
            </a:r>
          </a:p>
        </p:txBody>
      </p:sp>
      <p:sp>
        <p:nvSpPr>
          <p:cNvPr id="4" name="矩形: 圆角 3">
            <a:extLst>
              <a:ext uri="{FF2B5EF4-FFF2-40B4-BE49-F238E27FC236}">
                <a16:creationId xmlns:a16="http://schemas.microsoft.com/office/drawing/2014/main" id="{C62D1988-D51E-4AA1-8847-66C8182FB389}"/>
              </a:ext>
            </a:extLst>
          </p:cNvPr>
          <p:cNvSpPr/>
          <p:nvPr/>
        </p:nvSpPr>
        <p:spPr>
          <a:xfrm>
            <a:off x="861580" y="3400560"/>
            <a:ext cx="2494684" cy="646770"/>
          </a:xfrm>
          <a:prstGeom prst="roundRect">
            <a:avLst>
              <a:gd name="adj" fmla="val 50000"/>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spc="300" dirty="0">
                <a:solidFill>
                  <a:prstClr val="white"/>
                </a:solidFill>
                <a:effectLst>
                  <a:outerShdw blurRad="38100" dist="38100" dir="2700000" algn="tl">
                    <a:srgbClr val="000000">
                      <a:alpha val="43137"/>
                    </a:srgbClr>
                  </a:outerShdw>
                </a:effectLst>
              </a:rPr>
              <a:t>添加说明</a:t>
            </a:r>
          </a:p>
        </p:txBody>
      </p:sp>
      <p:sp>
        <p:nvSpPr>
          <p:cNvPr id="6" name="矩形: 圆角 5">
            <a:extLst>
              <a:ext uri="{FF2B5EF4-FFF2-40B4-BE49-F238E27FC236}">
                <a16:creationId xmlns:a16="http://schemas.microsoft.com/office/drawing/2014/main" id="{A4FB7D69-F83E-43D8-B24E-08805CFACDB0}"/>
              </a:ext>
            </a:extLst>
          </p:cNvPr>
          <p:cNvSpPr/>
          <p:nvPr/>
        </p:nvSpPr>
        <p:spPr>
          <a:xfrm>
            <a:off x="861580" y="4496389"/>
            <a:ext cx="2494684" cy="646770"/>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spc="300" dirty="0">
                <a:solidFill>
                  <a:prstClr val="white"/>
                </a:solidFill>
                <a:effectLst>
                  <a:outerShdw blurRad="38100" dist="38100" dir="2700000" algn="tl">
                    <a:srgbClr val="000000">
                      <a:alpha val="43137"/>
                    </a:srgbClr>
                  </a:outerShdw>
                </a:effectLst>
              </a:rPr>
              <a:t>添加说明</a:t>
            </a:r>
          </a:p>
        </p:txBody>
      </p:sp>
      <p:sp>
        <p:nvSpPr>
          <p:cNvPr id="7" name="矩形: 圆角 6">
            <a:extLst>
              <a:ext uri="{FF2B5EF4-FFF2-40B4-BE49-F238E27FC236}">
                <a16:creationId xmlns:a16="http://schemas.microsoft.com/office/drawing/2014/main" id="{9DD87B07-193B-4CF5-82A0-7892D17D18B2}"/>
              </a:ext>
            </a:extLst>
          </p:cNvPr>
          <p:cNvSpPr/>
          <p:nvPr/>
        </p:nvSpPr>
        <p:spPr>
          <a:xfrm>
            <a:off x="861580" y="5592218"/>
            <a:ext cx="2494684" cy="646770"/>
          </a:xfrm>
          <a:prstGeom prst="roundRect">
            <a:avLst>
              <a:gd name="adj" fmla="val 50000"/>
            </a:avLst>
          </a:prstGeom>
          <a:solidFill>
            <a:srgbClr val="AFAF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spc="300" dirty="0">
                <a:solidFill>
                  <a:prstClr val="white"/>
                </a:solidFill>
                <a:effectLst>
                  <a:outerShdw blurRad="38100" dist="38100" dir="2700000" algn="tl">
                    <a:srgbClr val="000000">
                      <a:alpha val="43137"/>
                    </a:srgbClr>
                  </a:outerShdw>
                </a:effectLst>
              </a:rPr>
              <a:t>添加说明</a:t>
            </a:r>
          </a:p>
        </p:txBody>
      </p:sp>
      <p:grpSp>
        <p:nvGrpSpPr>
          <p:cNvPr id="15" name="组合 14">
            <a:extLst>
              <a:ext uri="{FF2B5EF4-FFF2-40B4-BE49-F238E27FC236}">
                <a16:creationId xmlns:a16="http://schemas.microsoft.com/office/drawing/2014/main" id="{A0B3D49B-55E9-4DBB-8C2E-0F9496013321}"/>
              </a:ext>
            </a:extLst>
          </p:cNvPr>
          <p:cNvGrpSpPr/>
          <p:nvPr/>
        </p:nvGrpSpPr>
        <p:grpSpPr>
          <a:xfrm>
            <a:off x="-660927" y="0"/>
            <a:ext cx="12852927" cy="600771"/>
            <a:chOff x="-584727" y="-1"/>
            <a:chExt cx="11737655" cy="548641"/>
          </a:xfrm>
        </p:grpSpPr>
        <p:grpSp>
          <p:nvGrpSpPr>
            <p:cNvPr id="16" name="组合 15">
              <a:extLst>
                <a:ext uri="{FF2B5EF4-FFF2-40B4-BE49-F238E27FC236}">
                  <a16:creationId xmlns:a16="http://schemas.microsoft.com/office/drawing/2014/main" id="{54319C34-C966-49A4-AB95-7DB21754A7F7}"/>
                </a:ext>
              </a:extLst>
            </p:cNvPr>
            <p:cNvGrpSpPr/>
            <p:nvPr/>
          </p:nvGrpSpPr>
          <p:grpSpPr>
            <a:xfrm>
              <a:off x="-584727" y="-1"/>
              <a:ext cx="11737655" cy="548641"/>
              <a:chOff x="-584727" y="-1"/>
              <a:chExt cx="11737655" cy="548641"/>
            </a:xfrm>
          </p:grpSpPr>
          <p:sp>
            <p:nvSpPr>
              <p:cNvPr id="18" name="矩形 17">
                <a:extLst>
                  <a:ext uri="{FF2B5EF4-FFF2-40B4-BE49-F238E27FC236}">
                    <a16:creationId xmlns:a16="http://schemas.microsoft.com/office/drawing/2014/main" id="{163D4078-2F20-4C05-A439-F67B39D7A46A}"/>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形状 18">
                <a:extLst>
                  <a:ext uri="{FF2B5EF4-FFF2-40B4-BE49-F238E27FC236}">
                    <a16:creationId xmlns:a16="http://schemas.microsoft.com/office/drawing/2014/main" id="{3170A4DE-AAAC-413F-BF01-3EFC1169DA13}"/>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文本框 19">
                <a:extLst>
                  <a:ext uri="{FF2B5EF4-FFF2-40B4-BE49-F238E27FC236}">
                    <a16:creationId xmlns:a16="http://schemas.microsoft.com/office/drawing/2014/main" id="{2155EE3F-C62E-4321-A7CB-B9906E1DA780}"/>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17" name="图片 16">
              <a:extLst>
                <a:ext uri="{FF2B5EF4-FFF2-40B4-BE49-F238E27FC236}">
                  <a16:creationId xmlns:a16="http://schemas.microsoft.com/office/drawing/2014/main" id="{18D524AF-58BF-47B4-8C4C-25052CC64377}"/>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297013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Chart 2">
            <a:extLst>
              <a:ext uri="{FF2B5EF4-FFF2-40B4-BE49-F238E27FC236}">
                <a16:creationId xmlns:a16="http://schemas.microsoft.com/office/drawing/2014/main" id="{8568E737-14BD-4787-96B4-48DC72340687}"/>
              </a:ext>
            </a:extLst>
          </p:cNvPr>
          <p:cNvGraphicFramePr/>
          <p:nvPr>
            <p:extLst/>
          </p:nvPr>
        </p:nvGraphicFramePr>
        <p:xfrm>
          <a:off x="1444625" y="1473200"/>
          <a:ext cx="5026803" cy="4826000"/>
        </p:xfrm>
        <a:graphic>
          <a:graphicData uri="http://schemas.openxmlformats.org/drawingml/2006/chart">
            <c:chart xmlns:c="http://schemas.openxmlformats.org/drawingml/2006/chart" xmlns:r="http://schemas.openxmlformats.org/officeDocument/2006/relationships" r:id="rId2"/>
          </a:graphicData>
        </a:graphic>
      </p:graphicFrame>
      <p:sp>
        <p:nvSpPr>
          <p:cNvPr id="8" name="矩形: 圆角 7">
            <a:extLst>
              <a:ext uri="{FF2B5EF4-FFF2-40B4-BE49-F238E27FC236}">
                <a16:creationId xmlns:a16="http://schemas.microsoft.com/office/drawing/2014/main" id="{8A123BC6-EF58-4E72-B4F0-B020EC68A527}"/>
              </a:ext>
            </a:extLst>
          </p:cNvPr>
          <p:cNvSpPr/>
          <p:nvPr/>
        </p:nvSpPr>
        <p:spPr>
          <a:xfrm>
            <a:off x="8145607" y="1712449"/>
            <a:ext cx="2494684" cy="646770"/>
          </a:xfrm>
          <a:prstGeom prst="roundRect">
            <a:avLst>
              <a:gd name="adj" fmla="val 50000"/>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pc="300" dirty="0">
                <a:solidFill>
                  <a:schemeClr val="bg1"/>
                </a:solidFill>
                <a:effectLst>
                  <a:outerShdw blurRad="38100" dist="38100" dir="2700000" algn="tl">
                    <a:srgbClr val="000000">
                      <a:alpha val="43137"/>
                    </a:srgbClr>
                  </a:outerShdw>
                </a:effectLst>
              </a:rPr>
              <a:t>添加说明</a:t>
            </a:r>
          </a:p>
        </p:txBody>
      </p:sp>
      <p:sp>
        <p:nvSpPr>
          <p:cNvPr id="9" name="矩形: 圆角 8">
            <a:extLst>
              <a:ext uri="{FF2B5EF4-FFF2-40B4-BE49-F238E27FC236}">
                <a16:creationId xmlns:a16="http://schemas.microsoft.com/office/drawing/2014/main" id="{989B17D6-C990-417A-98FC-316301AAD55F}"/>
              </a:ext>
            </a:extLst>
          </p:cNvPr>
          <p:cNvSpPr/>
          <p:nvPr/>
        </p:nvSpPr>
        <p:spPr>
          <a:xfrm>
            <a:off x="8145607" y="2808278"/>
            <a:ext cx="2494684" cy="646770"/>
          </a:xfrm>
          <a:prstGeom prst="roundRect">
            <a:avLst>
              <a:gd name="adj" fmla="val 50000"/>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spc="300" dirty="0">
                <a:solidFill>
                  <a:prstClr val="white"/>
                </a:solidFill>
                <a:effectLst>
                  <a:outerShdw blurRad="38100" dist="38100" dir="2700000" algn="tl">
                    <a:srgbClr val="000000">
                      <a:alpha val="43137"/>
                    </a:srgbClr>
                  </a:outerShdw>
                </a:effectLst>
              </a:rPr>
              <a:t>添加说明</a:t>
            </a:r>
          </a:p>
        </p:txBody>
      </p:sp>
      <p:sp>
        <p:nvSpPr>
          <p:cNvPr id="10" name="矩形: 圆角 9">
            <a:extLst>
              <a:ext uri="{FF2B5EF4-FFF2-40B4-BE49-F238E27FC236}">
                <a16:creationId xmlns:a16="http://schemas.microsoft.com/office/drawing/2014/main" id="{CB135FFC-E645-4DB0-BA9A-DD77ABB6ED9D}"/>
              </a:ext>
            </a:extLst>
          </p:cNvPr>
          <p:cNvSpPr/>
          <p:nvPr/>
        </p:nvSpPr>
        <p:spPr>
          <a:xfrm>
            <a:off x="8145607" y="3904107"/>
            <a:ext cx="2494684" cy="646770"/>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spc="300" dirty="0">
                <a:solidFill>
                  <a:prstClr val="white"/>
                </a:solidFill>
                <a:effectLst>
                  <a:outerShdw blurRad="38100" dist="38100" dir="2700000" algn="tl">
                    <a:srgbClr val="000000">
                      <a:alpha val="43137"/>
                    </a:srgbClr>
                  </a:outerShdw>
                </a:effectLst>
              </a:rPr>
              <a:t>添加说明</a:t>
            </a:r>
          </a:p>
        </p:txBody>
      </p:sp>
      <p:sp>
        <p:nvSpPr>
          <p:cNvPr id="11" name="矩形: 圆角 10">
            <a:extLst>
              <a:ext uri="{FF2B5EF4-FFF2-40B4-BE49-F238E27FC236}">
                <a16:creationId xmlns:a16="http://schemas.microsoft.com/office/drawing/2014/main" id="{0FA95646-4311-45D9-A96C-9EF11DA88CCB}"/>
              </a:ext>
            </a:extLst>
          </p:cNvPr>
          <p:cNvSpPr/>
          <p:nvPr/>
        </p:nvSpPr>
        <p:spPr>
          <a:xfrm>
            <a:off x="8145607" y="4999936"/>
            <a:ext cx="2494684" cy="646770"/>
          </a:xfrm>
          <a:prstGeom prst="roundRect">
            <a:avLst>
              <a:gd name="adj" fmla="val 50000"/>
            </a:avLst>
          </a:prstGeom>
          <a:solidFill>
            <a:srgbClr val="AFAF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spc="300" dirty="0">
                <a:solidFill>
                  <a:prstClr val="white"/>
                </a:solidFill>
                <a:effectLst>
                  <a:outerShdw blurRad="38100" dist="38100" dir="2700000" algn="tl">
                    <a:srgbClr val="000000">
                      <a:alpha val="43137"/>
                    </a:srgbClr>
                  </a:outerShdw>
                </a:effectLst>
              </a:rPr>
              <a:t>添加说明</a:t>
            </a:r>
          </a:p>
        </p:txBody>
      </p:sp>
      <p:grpSp>
        <p:nvGrpSpPr>
          <p:cNvPr id="18" name="组合 17">
            <a:extLst>
              <a:ext uri="{FF2B5EF4-FFF2-40B4-BE49-F238E27FC236}">
                <a16:creationId xmlns:a16="http://schemas.microsoft.com/office/drawing/2014/main" id="{2A1C2473-B2FF-43C4-83C5-11769BDCF2C6}"/>
              </a:ext>
            </a:extLst>
          </p:cNvPr>
          <p:cNvGrpSpPr/>
          <p:nvPr/>
        </p:nvGrpSpPr>
        <p:grpSpPr>
          <a:xfrm>
            <a:off x="-660927" y="0"/>
            <a:ext cx="12852927" cy="600771"/>
            <a:chOff x="-584727" y="-1"/>
            <a:chExt cx="11737655" cy="548641"/>
          </a:xfrm>
        </p:grpSpPr>
        <p:grpSp>
          <p:nvGrpSpPr>
            <p:cNvPr id="19" name="组合 18">
              <a:extLst>
                <a:ext uri="{FF2B5EF4-FFF2-40B4-BE49-F238E27FC236}">
                  <a16:creationId xmlns:a16="http://schemas.microsoft.com/office/drawing/2014/main" id="{59FC64F3-E10F-46C6-BD14-9B68E2916C15}"/>
                </a:ext>
              </a:extLst>
            </p:cNvPr>
            <p:cNvGrpSpPr/>
            <p:nvPr/>
          </p:nvGrpSpPr>
          <p:grpSpPr>
            <a:xfrm>
              <a:off x="-584727" y="-1"/>
              <a:ext cx="11737655" cy="548641"/>
              <a:chOff x="-584727" y="-1"/>
              <a:chExt cx="11737655" cy="548641"/>
            </a:xfrm>
          </p:grpSpPr>
          <p:sp>
            <p:nvSpPr>
              <p:cNvPr id="21" name="矩形 20">
                <a:extLst>
                  <a:ext uri="{FF2B5EF4-FFF2-40B4-BE49-F238E27FC236}">
                    <a16:creationId xmlns:a16="http://schemas.microsoft.com/office/drawing/2014/main" id="{CA110CB3-8C24-450B-A5D7-1541650D6072}"/>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a:extLst>
                  <a:ext uri="{FF2B5EF4-FFF2-40B4-BE49-F238E27FC236}">
                    <a16:creationId xmlns:a16="http://schemas.microsoft.com/office/drawing/2014/main" id="{0B46CBCF-6D4F-46F4-9915-B013E86EF9F6}"/>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文本框 23">
                <a:extLst>
                  <a:ext uri="{FF2B5EF4-FFF2-40B4-BE49-F238E27FC236}">
                    <a16:creationId xmlns:a16="http://schemas.microsoft.com/office/drawing/2014/main" id="{AE758FF8-212F-4A9A-AB68-F9B5729F6915}"/>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20" name="图片 19">
              <a:extLst>
                <a:ext uri="{FF2B5EF4-FFF2-40B4-BE49-F238E27FC236}">
                  <a16:creationId xmlns:a16="http://schemas.microsoft.com/office/drawing/2014/main" id="{C3BEB29B-8C15-439A-9711-83447B83DB4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16642094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直接连接符 11" hidden="1">
            <a:extLst>
              <a:ext uri="{FF2B5EF4-FFF2-40B4-BE49-F238E27FC236}">
                <a16:creationId xmlns:a16="http://schemas.microsoft.com/office/drawing/2014/main" id="{EC5C3B0B-BB58-4221-ACEE-ECD23969AD6F}"/>
              </a:ext>
            </a:extLst>
          </p:cNvPr>
          <p:cNvCxnSpPr>
            <a:cxnSpLocks/>
          </p:cNvCxnSpPr>
          <p:nvPr/>
        </p:nvCxnSpPr>
        <p:spPr>
          <a:xfrm>
            <a:off x="747712" y="6416675"/>
            <a:ext cx="1042988" cy="0"/>
          </a:xfrm>
          <a:prstGeom prst="line">
            <a:avLst/>
          </a:prstGeom>
          <a:ln w="31750" cap="rnd">
            <a:solidFill>
              <a:srgbClr val="242E6A"/>
            </a:solidFill>
          </a:ln>
        </p:spPr>
        <p:style>
          <a:lnRef idx="1">
            <a:schemeClr val="accent1"/>
          </a:lnRef>
          <a:fillRef idx="0">
            <a:schemeClr val="accent1"/>
          </a:fillRef>
          <a:effectRef idx="0">
            <a:schemeClr val="accent1"/>
          </a:effectRef>
          <a:fontRef idx="minor">
            <a:schemeClr val="tx1"/>
          </a:fontRef>
        </p:style>
      </p:cxnSp>
      <p:grpSp>
        <p:nvGrpSpPr>
          <p:cNvPr id="25" name="组合 24">
            <a:extLst>
              <a:ext uri="{FF2B5EF4-FFF2-40B4-BE49-F238E27FC236}">
                <a16:creationId xmlns:a16="http://schemas.microsoft.com/office/drawing/2014/main" id="{A1B01826-7908-4334-9097-BFA6739C5BA3}"/>
              </a:ext>
            </a:extLst>
          </p:cNvPr>
          <p:cNvGrpSpPr/>
          <p:nvPr/>
        </p:nvGrpSpPr>
        <p:grpSpPr>
          <a:xfrm>
            <a:off x="888197" y="1829451"/>
            <a:ext cx="4784346" cy="4391702"/>
            <a:chOff x="4015952" y="1787265"/>
            <a:chExt cx="4160094" cy="3818682"/>
          </a:xfrm>
        </p:grpSpPr>
        <p:sp>
          <p:nvSpPr>
            <p:cNvPr id="20" name="梯形 19">
              <a:extLst>
                <a:ext uri="{FF2B5EF4-FFF2-40B4-BE49-F238E27FC236}">
                  <a16:creationId xmlns:a16="http://schemas.microsoft.com/office/drawing/2014/main" id="{5C697884-4E0A-4DD4-8248-ABC96F697D71}"/>
                </a:ext>
              </a:extLst>
            </p:cNvPr>
            <p:cNvSpPr/>
            <p:nvPr/>
          </p:nvSpPr>
          <p:spPr>
            <a:xfrm>
              <a:off x="4015952" y="4615505"/>
              <a:ext cx="4160094" cy="990442"/>
            </a:xfrm>
            <a:prstGeom prst="trapezoid">
              <a:avLst>
                <a:gd name="adj" fmla="val 55894"/>
              </a:avLst>
            </a:prstGeom>
            <a:solidFill>
              <a:srgbClr val="37418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梯形 18">
              <a:extLst>
                <a:ext uri="{FF2B5EF4-FFF2-40B4-BE49-F238E27FC236}">
                  <a16:creationId xmlns:a16="http://schemas.microsoft.com/office/drawing/2014/main" id="{C23B75C7-36E9-4E0F-BA40-6D2D0B590594}"/>
                </a:ext>
              </a:extLst>
            </p:cNvPr>
            <p:cNvSpPr/>
            <p:nvPr/>
          </p:nvSpPr>
          <p:spPr>
            <a:xfrm>
              <a:off x="4493580" y="3704321"/>
              <a:ext cx="3204840" cy="990442"/>
            </a:xfrm>
            <a:prstGeom prst="trapezoid">
              <a:avLst>
                <a:gd name="adj" fmla="val 55894"/>
              </a:avLst>
            </a:prstGeom>
            <a:solidFill>
              <a:srgbClr val="5B68B9"/>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梯形 10">
              <a:extLst>
                <a:ext uri="{FF2B5EF4-FFF2-40B4-BE49-F238E27FC236}">
                  <a16:creationId xmlns:a16="http://schemas.microsoft.com/office/drawing/2014/main" id="{A5362782-9657-4B2C-84E3-C9F3E3133A0B}"/>
                </a:ext>
              </a:extLst>
            </p:cNvPr>
            <p:cNvSpPr/>
            <p:nvPr/>
          </p:nvSpPr>
          <p:spPr>
            <a:xfrm>
              <a:off x="4939934" y="2904772"/>
              <a:ext cx="2319455" cy="990442"/>
            </a:xfrm>
            <a:prstGeom prst="trapezoid">
              <a:avLst>
                <a:gd name="adj" fmla="val 55894"/>
              </a:avLst>
            </a:prstGeom>
            <a:solidFill>
              <a:srgbClr val="8993CD"/>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a:extLst>
                <a:ext uri="{FF2B5EF4-FFF2-40B4-BE49-F238E27FC236}">
                  <a16:creationId xmlns:a16="http://schemas.microsoft.com/office/drawing/2014/main" id="{B3A39D8D-F4F6-4BFB-9AD1-046E73A14D07}"/>
                </a:ext>
              </a:extLst>
            </p:cNvPr>
            <p:cNvSpPr/>
            <p:nvPr/>
          </p:nvSpPr>
          <p:spPr>
            <a:xfrm>
              <a:off x="5366000" y="1787265"/>
              <a:ext cx="1467321" cy="1366218"/>
            </a:xfrm>
            <a:prstGeom prst="triangle">
              <a:avLst/>
            </a:prstGeom>
            <a:solidFill>
              <a:srgbClr val="B3B9DF"/>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hidden="1">
            <a:extLst>
              <a:ext uri="{FF2B5EF4-FFF2-40B4-BE49-F238E27FC236}">
                <a16:creationId xmlns:a16="http://schemas.microsoft.com/office/drawing/2014/main" id="{7F44B62E-298F-4D56-9D7F-08F241E574D4}"/>
              </a:ext>
            </a:extLst>
          </p:cNvPr>
          <p:cNvGrpSpPr/>
          <p:nvPr/>
        </p:nvGrpSpPr>
        <p:grpSpPr>
          <a:xfrm>
            <a:off x="4943475" y="1611134"/>
            <a:ext cx="6405999" cy="1270896"/>
            <a:chOff x="5011142" y="3313912"/>
            <a:chExt cx="6405999" cy="1270896"/>
          </a:xfrm>
        </p:grpSpPr>
        <p:grpSp>
          <p:nvGrpSpPr>
            <p:cNvPr id="65" name="组合 64">
              <a:extLst>
                <a:ext uri="{FF2B5EF4-FFF2-40B4-BE49-F238E27FC236}">
                  <a16:creationId xmlns:a16="http://schemas.microsoft.com/office/drawing/2014/main" id="{6AFB92C0-7EDA-484F-A221-92A0AF45AB32}"/>
                </a:ext>
              </a:extLst>
            </p:cNvPr>
            <p:cNvGrpSpPr/>
            <p:nvPr/>
          </p:nvGrpSpPr>
          <p:grpSpPr>
            <a:xfrm>
              <a:off x="5011142" y="3313912"/>
              <a:ext cx="6405999" cy="1270896"/>
              <a:chOff x="7003471" y="1877335"/>
              <a:chExt cx="6405999" cy="1270896"/>
            </a:xfrm>
          </p:grpSpPr>
          <p:grpSp>
            <p:nvGrpSpPr>
              <p:cNvPr id="67" name="组合 66">
                <a:extLst>
                  <a:ext uri="{FF2B5EF4-FFF2-40B4-BE49-F238E27FC236}">
                    <a16:creationId xmlns:a16="http://schemas.microsoft.com/office/drawing/2014/main" id="{EC894550-01C7-4EEF-BEE2-818EC084CA7E}"/>
                  </a:ext>
                </a:extLst>
              </p:cNvPr>
              <p:cNvGrpSpPr/>
              <p:nvPr/>
            </p:nvGrpSpPr>
            <p:grpSpPr>
              <a:xfrm>
                <a:off x="7003471" y="2085975"/>
                <a:ext cx="1766224" cy="181275"/>
                <a:chOff x="6743700" y="1963465"/>
                <a:chExt cx="2583688" cy="265175"/>
              </a:xfrm>
            </p:grpSpPr>
            <p:cxnSp>
              <p:nvCxnSpPr>
                <p:cNvPr id="70" name="直接连接符 69">
                  <a:extLst>
                    <a:ext uri="{FF2B5EF4-FFF2-40B4-BE49-F238E27FC236}">
                      <a16:creationId xmlns:a16="http://schemas.microsoft.com/office/drawing/2014/main" id="{B2067E1D-2AF7-4375-A79B-CD1CB1841A06}"/>
                    </a:ext>
                  </a:extLst>
                </p:cNvPr>
                <p:cNvCxnSpPr>
                  <a:cxnSpLocks/>
                </p:cNvCxnSpPr>
                <p:nvPr/>
              </p:nvCxnSpPr>
              <p:spPr>
                <a:xfrm>
                  <a:off x="6743700" y="2085975"/>
                  <a:ext cx="2219325" cy="0"/>
                </a:xfrm>
                <a:prstGeom prst="line">
                  <a:avLst/>
                </a:prstGeom>
                <a:ln w="41275">
                  <a:solidFill>
                    <a:srgbClr val="5B68B9"/>
                  </a:solidFill>
                  <a:prstDash val="sysDash"/>
                </a:ln>
              </p:spPr>
              <p:style>
                <a:lnRef idx="1">
                  <a:schemeClr val="accent1"/>
                </a:lnRef>
                <a:fillRef idx="0">
                  <a:schemeClr val="accent1"/>
                </a:fillRef>
                <a:effectRef idx="0">
                  <a:schemeClr val="accent1"/>
                </a:effectRef>
                <a:fontRef idx="minor">
                  <a:schemeClr val="tx1"/>
                </a:fontRef>
              </p:style>
            </p:cxnSp>
            <p:sp>
              <p:nvSpPr>
                <p:cNvPr id="71" name="等腰三角形 70">
                  <a:extLst>
                    <a:ext uri="{FF2B5EF4-FFF2-40B4-BE49-F238E27FC236}">
                      <a16:creationId xmlns:a16="http://schemas.microsoft.com/office/drawing/2014/main" id="{0288AA7E-0A50-4911-9CCB-F563AE945380}"/>
                    </a:ext>
                  </a:extLst>
                </p:cNvPr>
                <p:cNvSpPr/>
                <p:nvPr/>
              </p:nvSpPr>
              <p:spPr>
                <a:xfrm rot="5400000">
                  <a:off x="9012619" y="1913871"/>
                  <a:ext cx="265175" cy="364363"/>
                </a:xfrm>
                <a:prstGeom prst="triangle">
                  <a:avLst/>
                </a:prstGeom>
                <a:solidFill>
                  <a:srgbClr val="5B68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8" name="文本框 67">
                <a:extLst>
                  <a:ext uri="{FF2B5EF4-FFF2-40B4-BE49-F238E27FC236}">
                    <a16:creationId xmlns:a16="http://schemas.microsoft.com/office/drawing/2014/main" id="{C35150FA-85B7-41B8-8A2C-7D023EC05FEC}"/>
                  </a:ext>
                </a:extLst>
              </p:cNvPr>
              <p:cNvSpPr txBox="1"/>
              <p:nvPr/>
            </p:nvSpPr>
            <p:spPr>
              <a:xfrm>
                <a:off x="8781245" y="1877335"/>
                <a:ext cx="3664771" cy="584775"/>
              </a:xfrm>
              <a:prstGeom prst="rect">
                <a:avLst/>
              </a:prstGeom>
              <a:noFill/>
            </p:spPr>
            <p:txBody>
              <a:bodyPr wrap="square" rtlCol="0">
                <a:spAutoFit/>
              </a:bodyPr>
              <a:lstStyle/>
              <a:p>
                <a:pPr algn="l"/>
                <a:r>
                  <a:rPr lang="zh-CN" altLang="en-US" sz="3200" spc="300" dirty="0">
                    <a:solidFill>
                      <a:srgbClr val="374181"/>
                    </a:solidFill>
                    <a:latin typeface="等线" panose="02010600030101010101" pitchFamily="2" charset="-122"/>
                    <a:ea typeface="等线" panose="02010600030101010101" pitchFamily="2" charset="-122"/>
                  </a:rPr>
                  <a:t>输入你的标题</a:t>
                </a:r>
              </a:p>
            </p:txBody>
          </p:sp>
          <p:sp>
            <p:nvSpPr>
              <p:cNvPr id="69" name="文本框 68">
                <a:extLst>
                  <a:ext uri="{FF2B5EF4-FFF2-40B4-BE49-F238E27FC236}">
                    <a16:creationId xmlns:a16="http://schemas.microsoft.com/office/drawing/2014/main" id="{C0D964B3-C2F5-4DCB-80D5-02D1F4DBFE92}"/>
                  </a:ext>
                </a:extLst>
              </p:cNvPr>
              <p:cNvSpPr txBox="1"/>
              <p:nvPr/>
            </p:nvSpPr>
            <p:spPr>
              <a:xfrm>
                <a:off x="8885969" y="2501900"/>
                <a:ext cx="4523501" cy="646331"/>
              </a:xfrm>
              <a:prstGeom prst="rect">
                <a:avLst/>
              </a:prstGeom>
              <a:noFill/>
            </p:spPr>
            <p:txBody>
              <a:bodyPr wrap="square" rtlCol="0">
                <a:spAutoFit/>
              </a:bodyPr>
              <a:lstStyle/>
              <a:p>
                <a:r>
                  <a:rPr lang="zh-CN" altLang="en-US" spc="300" dirty="0">
                    <a:solidFill>
                      <a:schemeClr val="tx1">
                        <a:lumMod val="65000"/>
                        <a:lumOff val="35000"/>
                      </a:schemeClr>
                    </a:solidFill>
                    <a:latin typeface="等线" panose="02010600030101010101" pitchFamily="2" charset="-122"/>
                    <a:ea typeface="等线" panose="02010600030101010101" pitchFamily="2" charset="-122"/>
                  </a:rPr>
                  <a:t>输入你的说明输入你的说明输入你的说明输入你的说明</a:t>
                </a:r>
              </a:p>
            </p:txBody>
          </p:sp>
        </p:grpSp>
        <p:cxnSp>
          <p:nvCxnSpPr>
            <p:cNvPr id="66" name="直接连接符 65">
              <a:extLst>
                <a:ext uri="{FF2B5EF4-FFF2-40B4-BE49-F238E27FC236}">
                  <a16:creationId xmlns:a16="http://schemas.microsoft.com/office/drawing/2014/main" id="{5DB92477-0C92-4F79-9E58-A2C205956B28}"/>
                </a:ext>
              </a:extLst>
            </p:cNvPr>
            <p:cNvCxnSpPr>
              <a:cxnSpLocks/>
            </p:cNvCxnSpPr>
            <p:nvPr/>
          </p:nvCxnSpPr>
          <p:spPr>
            <a:xfrm>
              <a:off x="6928855" y="3908835"/>
              <a:ext cx="2307924" cy="0"/>
            </a:xfrm>
            <a:prstGeom prst="line">
              <a:avLst/>
            </a:prstGeom>
            <a:ln w="25400">
              <a:solidFill>
                <a:srgbClr val="4B59AF"/>
              </a:solidFill>
            </a:ln>
          </p:spPr>
          <p:style>
            <a:lnRef idx="1">
              <a:schemeClr val="accent1"/>
            </a:lnRef>
            <a:fillRef idx="0">
              <a:schemeClr val="accent1"/>
            </a:fillRef>
            <a:effectRef idx="0">
              <a:schemeClr val="accent1"/>
            </a:effectRef>
            <a:fontRef idx="minor">
              <a:schemeClr val="tx1"/>
            </a:fontRef>
          </p:style>
        </p:cxnSp>
      </p:grpSp>
      <p:sp>
        <p:nvSpPr>
          <p:cNvPr id="8" name="矩形 7">
            <a:extLst>
              <a:ext uri="{FF2B5EF4-FFF2-40B4-BE49-F238E27FC236}">
                <a16:creationId xmlns:a16="http://schemas.microsoft.com/office/drawing/2014/main" id="{D6C24151-6134-43EE-9B82-5C893ADD4C2E}"/>
              </a:ext>
            </a:extLst>
          </p:cNvPr>
          <p:cNvSpPr/>
          <p:nvPr/>
        </p:nvSpPr>
        <p:spPr>
          <a:xfrm>
            <a:off x="5061501" y="3257021"/>
            <a:ext cx="6438749" cy="632103"/>
          </a:xfrm>
          <a:prstGeom prst="rect">
            <a:avLst/>
          </a:prstGeom>
          <a:solidFill>
            <a:srgbClr val="8993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a:extLst>
              <a:ext uri="{FF2B5EF4-FFF2-40B4-BE49-F238E27FC236}">
                <a16:creationId xmlns:a16="http://schemas.microsoft.com/office/drawing/2014/main" id="{5328D879-6191-4775-B7E1-B1F6F0AFF920}"/>
              </a:ext>
            </a:extLst>
          </p:cNvPr>
          <p:cNvSpPr/>
          <p:nvPr/>
        </p:nvSpPr>
        <p:spPr>
          <a:xfrm>
            <a:off x="4473650" y="2074579"/>
            <a:ext cx="6999621" cy="632103"/>
          </a:xfrm>
          <a:prstGeom prst="rect">
            <a:avLst/>
          </a:prstGeom>
          <a:solidFill>
            <a:srgbClr val="B3B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1" name="矩形 80">
            <a:extLst>
              <a:ext uri="{FF2B5EF4-FFF2-40B4-BE49-F238E27FC236}">
                <a16:creationId xmlns:a16="http://schemas.microsoft.com/office/drawing/2014/main" id="{8A23D7E4-9DA3-4400-9DB1-EE45E117C129}"/>
              </a:ext>
            </a:extLst>
          </p:cNvPr>
          <p:cNvSpPr/>
          <p:nvPr/>
        </p:nvSpPr>
        <p:spPr>
          <a:xfrm>
            <a:off x="5667372" y="4444081"/>
            <a:ext cx="5842630" cy="632103"/>
          </a:xfrm>
          <a:prstGeom prst="rect">
            <a:avLst/>
          </a:prstGeom>
          <a:solidFill>
            <a:srgbClr val="5B68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a:extLst>
              <a:ext uri="{FF2B5EF4-FFF2-40B4-BE49-F238E27FC236}">
                <a16:creationId xmlns:a16="http://schemas.microsoft.com/office/drawing/2014/main" id="{28CB8BCA-CD67-4780-B8B9-451E684D07AE}"/>
              </a:ext>
            </a:extLst>
          </p:cNvPr>
          <p:cNvSpPr/>
          <p:nvPr/>
        </p:nvSpPr>
        <p:spPr>
          <a:xfrm>
            <a:off x="6181027" y="5627422"/>
            <a:ext cx="5329296" cy="632103"/>
          </a:xfrm>
          <a:prstGeom prst="rect">
            <a:avLst/>
          </a:prstGeom>
          <a:solidFill>
            <a:srgbClr val="3741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D9FF3040-B261-44EA-8461-70D57AFE8507}"/>
              </a:ext>
            </a:extLst>
          </p:cNvPr>
          <p:cNvSpPr txBox="1"/>
          <p:nvPr/>
        </p:nvSpPr>
        <p:spPr>
          <a:xfrm>
            <a:off x="4411542" y="1581129"/>
            <a:ext cx="1931568" cy="523220"/>
          </a:xfrm>
          <a:prstGeom prst="rect">
            <a:avLst/>
          </a:prstGeom>
          <a:noFill/>
        </p:spPr>
        <p:txBody>
          <a:bodyPr wrap="square" rtlCol="0">
            <a:spAutoFit/>
          </a:bodyPr>
          <a:lstStyle/>
          <a:p>
            <a:pPr algn="l"/>
            <a:r>
              <a:rPr lang="zh-CN" altLang="en-US" sz="2800" spc="300" dirty="0">
                <a:solidFill>
                  <a:srgbClr val="3F4B93"/>
                </a:solidFill>
                <a:latin typeface="等线" panose="02010600030101010101" pitchFamily="2" charset="-122"/>
                <a:ea typeface="等线" panose="02010600030101010101" pitchFamily="2" charset="-122"/>
              </a:rPr>
              <a:t>小标题</a:t>
            </a:r>
            <a:r>
              <a:rPr lang="en-US" altLang="zh-CN" sz="2800" spc="300" dirty="0">
                <a:solidFill>
                  <a:srgbClr val="3F4B93"/>
                </a:solidFill>
                <a:latin typeface="等线" panose="02010600030101010101" pitchFamily="2" charset="-122"/>
                <a:ea typeface="等线" panose="02010600030101010101" pitchFamily="2" charset="-122"/>
              </a:rPr>
              <a:t>1</a:t>
            </a:r>
            <a:endParaRPr lang="zh-CN" altLang="en-US" sz="2800" spc="300" dirty="0">
              <a:solidFill>
                <a:srgbClr val="3F4B93"/>
              </a:solidFill>
              <a:latin typeface="等线" panose="02010600030101010101" pitchFamily="2" charset="-122"/>
              <a:ea typeface="等线" panose="02010600030101010101" pitchFamily="2" charset="-122"/>
            </a:endParaRPr>
          </a:p>
        </p:txBody>
      </p:sp>
      <p:sp>
        <p:nvSpPr>
          <p:cNvPr id="83" name="文本框 82">
            <a:extLst>
              <a:ext uri="{FF2B5EF4-FFF2-40B4-BE49-F238E27FC236}">
                <a16:creationId xmlns:a16="http://schemas.microsoft.com/office/drawing/2014/main" id="{14066A64-C103-4C8F-91FB-9E8C52A9B79D}"/>
              </a:ext>
            </a:extLst>
          </p:cNvPr>
          <p:cNvSpPr txBox="1"/>
          <p:nvPr/>
        </p:nvSpPr>
        <p:spPr>
          <a:xfrm>
            <a:off x="4888168" y="2763056"/>
            <a:ext cx="1931568" cy="523220"/>
          </a:xfrm>
          <a:prstGeom prst="rect">
            <a:avLst/>
          </a:prstGeom>
          <a:noFill/>
        </p:spPr>
        <p:txBody>
          <a:bodyPr wrap="square" rtlCol="0">
            <a:spAutoFit/>
          </a:bodyPr>
          <a:lstStyle/>
          <a:p>
            <a:pPr algn="l"/>
            <a:r>
              <a:rPr lang="zh-CN" altLang="en-US" sz="2800" spc="300" dirty="0">
                <a:solidFill>
                  <a:srgbClr val="3F4B93"/>
                </a:solidFill>
                <a:latin typeface="等线" panose="02010600030101010101" pitchFamily="2" charset="-122"/>
                <a:ea typeface="等线" panose="02010600030101010101" pitchFamily="2" charset="-122"/>
              </a:rPr>
              <a:t>小标题</a:t>
            </a:r>
            <a:r>
              <a:rPr lang="en-US" altLang="zh-CN" sz="2800" spc="300" dirty="0">
                <a:solidFill>
                  <a:srgbClr val="3F4B93"/>
                </a:solidFill>
                <a:latin typeface="等线" panose="02010600030101010101" pitchFamily="2" charset="-122"/>
                <a:ea typeface="等线" panose="02010600030101010101" pitchFamily="2" charset="-122"/>
              </a:rPr>
              <a:t>2</a:t>
            </a:r>
            <a:endParaRPr lang="zh-CN" altLang="en-US" sz="2800" spc="300" dirty="0">
              <a:solidFill>
                <a:srgbClr val="3F4B93"/>
              </a:solidFill>
              <a:latin typeface="等线" panose="02010600030101010101" pitchFamily="2" charset="-122"/>
              <a:ea typeface="等线" panose="02010600030101010101" pitchFamily="2" charset="-122"/>
            </a:endParaRPr>
          </a:p>
        </p:txBody>
      </p:sp>
      <p:sp>
        <p:nvSpPr>
          <p:cNvPr id="84" name="文本框 83">
            <a:extLst>
              <a:ext uri="{FF2B5EF4-FFF2-40B4-BE49-F238E27FC236}">
                <a16:creationId xmlns:a16="http://schemas.microsoft.com/office/drawing/2014/main" id="{B5FF9DE4-D7DC-4C98-8C74-4E34377AEF0F}"/>
              </a:ext>
            </a:extLst>
          </p:cNvPr>
          <p:cNvSpPr txBox="1"/>
          <p:nvPr/>
        </p:nvSpPr>
        <p:spPr>
          <a:xfrm>
            <a:off x="5501867" y="3906852"/>
            <a:ext cx="1931568" cy="523220"/>
          </a:xfrm>
          <a:prstGeom prst="rect">
            <a:avLst/>
          </a:prstGeom>
          <a:noFill/>
        </p:spPr>
        <p:txBody>
          <a:bodyPr wrap="square" rtlCol="0">
            <a:spAutoFit/>
          </a:bodyPr>
          <a:lstStyle/>
          <a:p>
            <a:pPr algn="l"/>
            <a:r>
              <a:rPr lang="zh-CN" altLang="en-US" sz="2800" spc="300" dirty="0">
                <a:solidFill>
                  <a:srgbClr val="3F4B93"/>
                </a:solidFill>
                <a:latin typeface="等线" panose="02010600030101010101" pitchFamily="2" charset="-122"/>
                <a:ea typeface="等线" panose="02010600030101010101" pitchFamily="2" charset="-122"/>
              </a:rPr>
              <a:t>小标题</a:t>
            </a:r>
            <a:r>
              <a:rPr lang="en-US" altLang="zh-CN" sz="2800" spc="300" dirty="0">
                <a:solidFill>
                  <a:srgbClr val="3F4B93"/>
                </a:solidFill>
                <a:latin typeface="等线" panose="02010600030101010101" pitchFamily="2" charset="-122"/>
                <a:ea typeface="等线" panose="02010600030101010101" pitchFamily="2" charset="-122"/>
              </a:rPr>
              <a:t>3</a:t>
            </a:r>
            <a:endParaRPr lang="zh-CN" altLang="en-US" sz="2800" spc="300" dirty="0">
              <a:solidFill>
                <a:srgbClr val="3F4B93"/>
              </a:solidFill>
              <a:latin typeface="等线" panose="02010600030101010101" pitchFamily="2" charset="-122"/>
              <a:ea typeface="等线" panose="02010600030101010101" pitchFamily="2" charset="-122"/>
            </a:endParaRPr>
          </a:p>
        </p:txBody>
      </p:sp>
      <p:sp>
        <p:nvSpPr>
          <p:cNvPr id="85" name="文本框 84">
            <a:extLst>
              <a:ext uri="{FF2B5EF4-FFF2-40B4-BE49-F238E27FC236}">
                <a16:creationId xmlns:a16="http://schemas.microsoft.com/office/drawing/2014/main" id="{913F69A7-026D-4115-8B70-070C544D6A50}"/>
              </a:ext>
            </a:extLst>
          </p:cNvPr>
          <p:cNvSpPr txBox="1"/>
          <p:nvPr/>
        </p:nvSpPr>
        <p:spPr>
          <a:xfrm>
            <a:off x="6181027" y="5104202"/>
            <a:ext cx="1931568" cy="523220"/>
          </a:xfrm>
          <a:prstGeom prst="rect">
            <a:avLst/>
          </a:prstGeom>
          <a:noFill/>
        </p:spPr>
        <p:txBody>
          <a:bodyPr wrap="square" rtlCol="0">
            <a:spAutoFit/>
          </a:bodyPr>
          <a:lstStyle/>
          <a:p>
            <a:pPr algn="l"/>
            <a:r>
              <a:rPr lang="zh-CN" altLang="en-US" sz="2800" spc="300" dirty="0">
                <a:solidFill>
                  <a:srgbClr val="3F4B93"/>
                </a:solidFill>
                <a:latin typeface="等线" panose="02010600030101010101" pitchFamily="2" charset="-122"/>
                <a:ea typeface="等线" panose="02010600030101010101" pitchFamily="2" charset="-122"/>
              </a:rPr>
              <a:t>小标题</a:t>
            </a:r>
            <a:r>
              <a:rPr lang="en-US" altLang="zh-CN" sz="2800" spc="300" dirty="0">
                <a:solidFill>
                  <a:srgbClr val="3F4B93"/>
                </a:solidFill>
                <a:latin typeface="等线" panose="02010600030101010101" pitchFamily="2" charset="-122"/>
                <a:ea typeface="等线" panose="02010600030101010101" pitchFamily="2" charset="-122"/>
              </a:rPr>
              <a:t>4</a:t>
            </a:r>
            <a:endParaRPr lang="zh-CN" altLang="en-US" sz="2800" spc="300" dirty="0">
              <a:solidFill>
                <a:srgbClr val="3F4B93"/>
              </a:solidFill>
              <a:latin typeface="等线" panose="02010600030101010101" pitchFamily="2" charset="-122"/>
              <a:ea typeface="等线" panose="02010600030101010101" pitchFamily="2" charset="-122"/>
            </a:endParaRPr>
          </a:p>
        </p:txBody>
      </p:sp>
      <p:grpSp>
        <p:nvGrpSpPr>
          <p:cNvPr id="34" name="组合 33">
            <a:extLst>
              <a:ext uri="{FF2B5EF4-FFF2-40B4-BE49-F238E27FC236}">
                <a16:creationId xmlns:a16="http://schemas.microsoft.com/office/drawing/2014/main" id="{23836B25-D8B6-44F8-9996-C8E5D7E18AC1}"/>
              </a:ext>
            </a:extLst>
          </p:cNvPr>
          <p:cNvGrpSpPr/>
          <p:nvPr/>
        </p:nvGrpSpPr>
        <p:grpSpPr>
          <a:xfrm>
            <a:off x="-660927" y="0"/>
            <a:ext cx="12852927" cy="600771"/>
            <a:chOff x="-584727" y="-1"/>
            <a:chExt cx="11737655" cy="548641"/>
          </a:xfrm>
        </p:grpSpPr>
        <p:grpSp>
          <p:nvGrpSpPr>
            <p:cNvPr id="35" name="组合 34">
              <a:extLst>
                <a:ext uri="{FF2B5EF4-FFF2-40B4-BE49-F238E27FC236}">
                  <a16:creationId xmlns:a16="http://schemas.microsoft.com/office/drawing/2014/main" id="{EE3D21A1-0640-4C25-BB6F-8167D8304CCF}"/>
                </a:ext>
              </a:extLst>
            </p:cNvPr>
            <p:cNvGrpSpPr/>
            <p:nvPr/>
          </p:nvGrpSpPr>
          <p:grpSpPr>
            <a:xfrm>
              <a:off x="-584727" y="-1"/>
              <a:ext cx="11737655" cy="548641"/>
              <a:chOff x="-584727" y="-1"/>
              <a:chExt cx="11737655" cy="548641"/>
            </a:xfrm>
          </p:grpSpPr>
          <p:sp>
            <p:nvSpPr>
              <p:cNvPr id="37" name="矩形 36">
                <a:extLst>
                  <a:ext uri="{FF2B5EF4-FFF2-40B4-BE49-F238E27FC236}">
                    <a16:creationId xmlns:a16="http://schemas.microsoft.com/office/drawing/2014/main" id="{7329144B-F930-4613-BE67-2FE280109731}"/>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形状 37">
                <a:extLst>
                  <a:ext uri="{FF2B5EF4-FFF2-40B4-BE49-F238E27FC236}">
                    <a16:creationId xmlns:a16="http://schemas.microsoft.com/office/drawing/2014/main" id="{09A5C95B-C4D1-45D6-BA3A-1137775CDE78}"/>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文本框 38">
                <a:extLst>
                  <a:ext uri="{FF2B5EF4-FFF2-40B4-BE49-F238E27FC236}">
                    <a16:creationId xmlns:a16="http://schemas.microsoft.com/office/drawing/2014/main" id="{A0E2B545-3C43-441B-8C8D-FBB46ED02BFF}"/>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36" name="图片 35">
              <a:extLst>
                <a:ext uri="{FF2B5EF4-FFF2-40B4-BE49-F238E27FC236}">
                  <a16:creationId xmlns:a16="http://schemas.microsoft.com/office/drawing/2014/main" id="{D2B3BBE7-3AC4-4530-9102-32E96879FAAC}"/>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36451394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形状 27">
            <a:extLst>
              <a:ext uri="{FF2B5EF4-FFF2-40B4-BE49-F238E27FC236}">
                <a16:creationId xmlns:a16="http://schemas.microsoft.com/office/drawing/2014/main" id="{F200B8BF-A2BE-4774-8AF9-18C46D5721F1}"/>
              </a:ext>
            </a:extLst>
          </p:cNvPr>
          <p:cNvSpPr/>
          <p:nvPr/>
        </p:nvSpPr>
        <p:spPr>
          <a:xfrm>
            <a:off x="1" y="2432562"/>
            <a:ext cx="11733500" cy="4718169"/>
          </a:xfrm>
          <a:custGeom>
            <a:avLst/>
            <a:gdLst>
              <a:gd name="connsiteX0" fmla="*/ 8085056 w 11733500"/>
              <a:gd name="connsiteY0" fmla="*/ 46 h 4718169"/>
              <a:gd name="connsiteX1" fmla="*/ 10946648 w 11733500"/>
              <a:gd name="connsiteY1" fmla="*/ 440577 h 4718169"/>
              <a:gd name="connsiteX2" fmla="*/ 11708155 w 11733500"/>
              <a:gd name="connsiteY2" fmla="*/ 240482 h 4718169"/>
              <a:gd name="connsiteX3" fmla="*/ 11733500 w 11733500"/>
              <a:gd name="connsiteY3" fmla="*/ 230345 h 4718169"/>
              <a:gd name="connsiteX4" fmla="*/ 11733500 w 11733500"/>
              <a:gd name="connsiteY4" fmla="*/ 4205390 h 4718169"/>
              <a:gd name="connsiteX5" fmla="*/ 11206875 w 11733500"/>
              <a:gd name="connsiteY5" fmla="*/ 4247637 h 4718169"/>
              <a:gd name="connsiteX6" fmla="*/ 1200027 w 11733500"/>
              <a:gd name="connsiteY6" fmla="*/ 4685964 h 4718169"/>
              <a:gd name="connsiteX7" fmla="*/ 0 w 11733500"/>
              <a:gd name="connsiteY7" fmla="*/ 4718169 h 4718169"/>
              <a:gd name="connsiteX8" fmla="*/ 0 w 11733500"/>
              <a:gd name="connsiteY8" fmla="*/ 1375257 h 4718169"/>
              <a:gd name="connsiteX9" fmla="*/ 57951 w 11733500"/>
              <a:gd name="connsiteY9" fmla="*/ 1380718 h 4718169"/>
              <a:gd name="connsiteX10" fmla="*/ 202448 w 11733500"/>
              <a:gd name="connsiteY10" fmla="*/ 1380377 h 4718169"/>
              <a:gd name="connsiteX11" fmla="*/ 2590048 w 11733500"/>
              <a:gd name="connsiteY11" fmla="*/ 618377 h 4718169"/>
              <a:gd name="connsiteX12" fmla="*/ 5003048 w 11733500"/>
              <a:gd name="connsiteY12" fmla="*/ 973977 h 4718169"/>
              <a:gd name="connsiteX13" fmla="*/ 7898648 w 11733500"/>
              <a:gd name="connsiteY13" fmla="*/ 8777 h 4718169"/>
              <a:gd name="connsiteX14" fmla="*/ 8085056 w 11733500"/>
              <a:gd name="connsiteY14" fmla="*/ 46 h 471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733500" h="4718169">
                <a:moveTo>
                  <a:pt x="8085056" y="46"/>
                </a:moveTo>
                <a:cubicBezTo>
                  <a:pt x="9020316" y="-5659"/>
                  <a:pt x="10002085" y="531859"/>
                  <a:pt x="10946648" y="440577"/>
                </a:cubicBezTo>
                <a:cubicBezTo>
                  <a:pt x="11182788" y="417757"/>
                  <a:pt x="11442183" y="341684"/>
                  <a:pt x="11708155" y="240482"/>
                </a:cubicBezTo>
                <a:lnTo>
                  <a:pt x="11733500" y="230345"/>
                </a:lnTo>
                <a:lnTo>
                  <a:pt x="11733500" y="4205390"/>
                </a:lnTo>
                <a:lnTo>
                  <a:pt x="11206875" y="4247637"/>
                </a:lnTo>
                <a:cubicBezTo>
                  <a:pt x="8459460" y="4453616"/>
                  <a:pt x="4662082" y="4589444"/>
                  <a:pt x="1200027" y="4685964"/>
                </a:cubicBezTo>
                <a:lnTo>
                  <a:pt x="0" y="4718169"/>
                </a:lnTo>
                <a:lnTo>
                  <a:pt x="0" y="1375257"/>
                </a:lnTo>
                <a:lnTo>
                  <a:pt x="57951" y="1380718"/>
                </a:lnTo>
                <a:cubicBezTo>
                  <a:pt x="105875" y="1383023"/>
                  <a:pt x="154029" y="1383023"/>
                  <a:pt x="202448" y="1380377"/>
                </a:cubicBezTo>
                <a:cubicBezTo>
                  <a:pt x="977148" y="1338044"/>
                  <a:pt x="1789948" y="686110"/>
                  <a:pt x="2590048" y="618377"/>
                </a:cubicBezTo>
                <a:cubicBezTo>
                  <a:pt x="3390148" y="550644"/>
                  <a:pt x="4118280" y="1075577"/>
                  <a:pt x="5003048" y="973977"/>
                </a:cubicBezTo>
                <a:cubicBezTo>
                  <a:pt x="5887815" y="872377"/>
                  <a:pt x="6908049" y="97677"/>
                  <a:pt x="7898648" y="8777"/>
                </a:cubicBezTo>
                <a:cubicBezTo>
                  <a:pt x="7960561" y="3221"/>
                  <a:pt x="8022705" y="426"/>
                  <a:pt x="8085056" y="46"/>
                </a:cubicBezTo>
                <a:close/>
              </a:path>
            </a:pathLst>
          </a:custGeom>
          <a:gradFill flip="none" rotWithShape="1">
            <a:gsLst>
              <a:gs pos="17000">
                <a:srgbClr val="4472C4"/>
              </a:gs>
              <a:gs pos="100000">
                <a:srgbClr val="8993CD"/>
              </a:gs>
            </a:gsLst>
            <a:lin ang="5400000" scaled="1"/>
            <a:tileRect/>
          </a:gra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2" name="任意多边形: 形状 11">
            <a:extLst>
              <a:ext uri="{FF2B5EF4-FFF2-40B4-BE49-F238E27FC236}">
                <a16:creationId xmlns:a16="http://schemas.microsoft.com/office/drawing/2014/main" id="{CCAD590F-BEF4-4D1F-8316-9188C50DAD6B}"/>
              </a:ext>
            </a:extLst>
          </p:cNvPr>
          <p:cNvSpPr/>
          <p:nvPr/>
        </p:nvSpPr>
        <p:spPr>
          <a:xfrm>
            <a:off x="0" y="0"/>
            <a:ext cx="12192000" cy="6858000"/>
          </a:xfrm>
          <a:custGeom>
            <a:avLst/>
            <a:gdLst>
              <a:gd name="connsiteX0" fmla="*/ 8697957 w 12192000"/>
              <a:gd name="connsiteY0" fmla="*/ 1667101 h 6858000"/>
              <a:gd name="connsiteX1" fmla="*/ 6945627 w 12192000"/>
              <a:gd name="connsiteY1" fmla="*/ 3419431 h 6858000"/>
              <a:gd name="connsiteX2" fmla="*/ 8697957 w 12192000"/>
              <a:gd name="connsiteY2" fmla="*/ 5171761 h 6858000"/>
              <a:gd name="connsiteX3" fmla="*/ 10450287 w 12192000"/>
              <a:gd name="connsiteY3" fmla="*/ 3419431 h 6858000"/>
              <a:gd name="connsiteX4" fmla="*/ 8697957 w 12192000"/>
              <a:gd name="connsiteY4" fmla="*/ 1667101 h 6858000"/>
              <a:gd name="connsiteX5" fmla="*/ 0 w 12192000"/>
              <a:gd name="connsiteY5" fmla="*/ 0 h 6858000"/>
              <a:gd name="connsiteX6" fmla="*/ 12192000 w 12192000"/>
              <a:gd name="connsiteY6" fmla="*/ 0 h 6858000"/>
              <a:gd name="connsiteX7" fmla="*/ 12192000 w 12192000"/>
              <a:gd name="connsiteY7" fmla="*/ 6858000 h 6858000"/>
              <a:gd name="connsiteX8" fmla="*/ 0 w 1219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8697957" y="1667101"/>
                </a:moveTo>
                <a:cubicBezTo>
                  <a:pt x="7730172" y="1667101"/>
                  <a:pt x="6945627" y="2451646"/>
                  <a:pt x="6945627" y="3419431"/>
                </a:cubicBezTo>
                <a:cubicBezTo>
                  <a:pt x="6945627" y="4387216"/>
                  <a:pt x="7730172" y="5171761"/>
                  <a:pt x="8697957" y="5171761"/>
                </a:cubicBezTo>
                <a:cubicBezTo>
                  <a:pt x="9665742" y="5171761"/>
                  <a:pt x="10450287" y="4387216"/>
                  <a:pt x="10450287" y="3419431"/>
                </a:cubicBezTo>
                <a:cubicBezTo>
                  <a:pt x="10450287" y="2451646"/>
                  <a:pt x="9665742" y="1667101"/>
                  <a:pt x="8697957" y="1667101"/>
                </a:cubicBezTo>
                <a:close/>
                <a:moveTo>
                  <a:pt x="0" y="0"/>
                </a:moveTo>
                <a:lnTo>
                  <a:pt x="12192000" y="0"/>
                </a:lnTo>
                <a:lnTo>
                  <a:pt x="12192000"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C2C3D76E-4877-4315-91BB-9AF7777A0C0C}"/>
              </a:ext>
            </a:extLst>
          </p:cNvPr>
          <p:cNvSpPr/>
          <p:nvPr/>
        </p:nvSpPr>
        <p:spPr>
          <a:xfrm>
            <a:off x="6945627" y="1667100"/>
            <a:ext cx="3504659" cy="3504659"/>
          </a:xfrm>
          <a:prstGeom prst="ellipse">
            <a:avLst/>
          </a:prstGeom>
          <a:no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264D684A-1C63-4C68-85A2-FDC858059A09}"/>
              </a:ext>
            </a:extLst>
          </p:cNvPr>
          <p:cNvSpPr txBox="1"/>
          <p:nvPr/>
        </p:nvSpPr>
        <p:spPr>
          <a:xfrm>
            <a:off x="976991" y="1789025"/>
            <a:ext cx="5400675" cy="2215991"/>
          </a:xfrm>
          <a:prstGeom prst="rect">
            <a:avLst/>
          </a:prstGeom>
          <a:noFill/>
        </p:spPr>
        <p:txBody>
          <a:bodyPr wrap="square" rtlCol="0">
            <a:spAutoFit/>
          </a:bodyPr>
          <a:lstStyle/>
          <a:p>
            <a:pPr algn="l"/>
            <a:r>
              <a:rPr lang="en-US" altLang="zh-CN" sz="13800" b="1" spc="300" dirty="0">
                <a:solidFill>
                  <a:srgbClr val="3F4B93"/>
                </a:solidFill>
                <a:latin typeface="黑体" panose="02010609060101010101" pitchFamily="49" charset="-122"/>
                <a:ea typeface="黑体" panose="02010609060101010101" pitchFamily="49" charset="-122"/>
              </a:rPr>
              <a:t>85</a:t>
            </a:r>
            <a:r>
              <a:rPr lang="en-US" altLang="zh-CN" sz="13800" spc="300" dirty="0">
                <a:solidFill>
                  <a:srgbClr val="3F4B93"/>
                </a:solidFill>
                <a:latin typeface="黑体" panose="02010609060101010101" pitchFamily="49" charset="-122"/>
                <a:ea typeface="黑体" panose="02010609060101010101" pitchFamily="49" charset="-122"/>
              </a:rPr>
              <a:t>%</a:t>
            </a:r>
            <a:endParaRPr lang="zh-CN" altLang="en-US" sz="13800" spc="300" dirty="0">
              <a:solidFill>
                <a:srgbClr val="3F4B93"/>
              </a:solidFill>
              <a:latin typeface="黑体" panose="02010609060101010101" pitchFamily="49" charset="-122"/>
              <a:ea typeface="黑体" panose="02010609060101010101" pitchFamily="49" charset="-122"/>
            </a:endParaRPr>
          </a:p>
        </p:txBody>
      </p:sp>
      <p:sp>
        <p:nvSpPr>
          <p:cNvPr id="20" name="文本框 19">
            <a:extLst>
              <a:ext uri="{FF2B5EF4-FFF2-40B4-BE49-F238E27FC236}">
                <a16:creationId xmlns:a16="http://schemas.microsoft.com/office/drawing/2014/main" id="{264C9673-99A1-4737-886B-F32F916483C7}"/>
              </a:ext>
            </a:extLst>
          </p:cNvPr>
          <p:cNvSpPr txBox="1"/>
          <p:nvPr/>
        </p:nvSpPr>
        <p:spPr>
          <a:xfrm>
            <a:off x="1123495" y="3889772"/>
            <a:ext cx="5107666" cy="523220"/>
          </a:xfrm>
          <a:prstGeom prst="rect">
            <a:avLst/>
          </a:prstGeom>
          <a:noFill/>
        </p:spPr>
        <p:txBody>
          <a:bodyPr wrap="square" rtlCol="0">
            <a:spAutoFit/>
          </a:bodyPr>
          <a:lstStyle/>
          <a:p>
            <a:r>
              <a:rPr lang="zh-CN" altLang="en-US" sz="2800" spc="300" dirty="0">
                <a:solidFill>
                  <a:schemeClr val="tx1">
                    <a:lumMod val="65000"/>
                    <a:lumOff val="35000"/>
                  </a:schemeClr>
                </a:solidFill>
                <a:latin typeface="等线" panose="02010600030101010101" pitchFamily="2" charset="-122"/>
                <a:ea typeface="等线" panose="02010600030101010101" pitchFamily="2" charset="-122"/>
              </a:rPr>
              <a:t>添加说明添加说明添加说明</a:t>
            </a:r>
          </a:p>
        </p:txBody>
      </p:sp>
      <p:cxnSp>
        <p:nvCxnSpPr>
          <p:cNvPr id="21" name="直接连接符 20">
            <a:extLst>
              <a:ext uri="{FF2B5EF4-FFF2-40B4-BE49-F238E27FC236}">
                <a16:creationId xmlns:a16="http://schemas.microsoft.com/office/drawing/2014/main" id="{0496D873-25D6-44DA-9CBC-73781D316661}"/>
              </a:ext>
            </a:extLst>
          </p:cNvPr>
          <p:cNvCxnSpPr>
            <a:cxnSpLocks/>
          </p:cNvCxnSpPr>
          <p:nvPr/>
        </p:nvCxnSpPr>
        <p:spPr>
          <a:xfrm>
            <a:off x="10453687" y="6416675"/>
            <a:ext cx="1042988" cy="0"/>
          </a:xfrm>
          <a:prstGeom prst="line">
            <a:avLst/>
          </a:prstGeom>
          <a:ln w="31750" cap="rnd">
            <a:solidFill>
              <a:srgbClr val="242E6A"/>
            </a:solidFill>
          </a:ln>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7FAC9592-F6A3-4871-B22C-25A176EAFA32}"/>
              </a:ext>
            </a:extLst>
          </p:cNvPr>
          <p:cNvCxnSpPr>
            <a:cxnSpLocks/>
          </p:cNvCxnSpPr>
          <p:nvPr/>
        </p:nvCxnSpPr>
        <p:spPr>
          <a:xfrm>
            <a:off x="1283833" y="4934994"/>
            <a:ext cx="1556884" cy="0"/>
          </a:xfrm>
          <a:prstGeom prst="line">
            <a:avLst/>
          </a:prstGeom>
          <a:ln w="66675" cap="rnd">
            <a:solidFill>
              <a:srgbClr val="4472C4"/>
            </a:solidFill>
          </a:ln>
        </p:spPr>
        <p:style>
          <a:lnRef idx="1">
            <a:schemeClr val="accent1"/>
          </a:lnRef>
          <a:fillRef idx="0">
            <a:schemeClr val="accent1"/>
          </a:fillRef>
          <a:effectRef idx="0">
            <a:schemeClr val="accent1"/>
          </a:effectRef>
          <a:fontRef idx="minor">
            <a:schemeClr val="tx1"/>
          </a:fontRef>
        </p:style>
      </p:cxnSp>
      <p:grpSp>
        <p:nvGrpSpPr>
          <p:cNvPr id="24" name="组合 23">
            <a:extLst>
              <a:ext uri="{FF2B5EF4-FFF2-40B4-BE49-F238E27FC236}">
                <a16:creationId xmlns:a16="http://schemas.microsoft.com/office/drawing/2014/main" id="{D74F0512-3076-4599-AF83-BD12078EFC89}"/>
              </a:ext>
            </a:extLst>
          </p:cNvPr>
          <p:cNvGrpSpPr/>
          <p:nvPr/>
        </p:nvGrpSpPr>
        <p:grpSpPr>
          <a:xfrm>
            <a:off x="-660927" y="0"/>
            <a:ext cx="12852927" cy="600771"/>
            <a:chOff x="-584727" y="-1"/>
            <a:chExt cx="11737655" cy="548641"/>
          </a:xfrm>
        </p:grpSpPr>
        <p:grpSp>
          <p:nvGrpSpPr>
            <p:cNvPr id="25" name="组合 24">
              <a:extLst>
                <a:ext uri="{FF2B5EF4-FFF2-40B4-BE49-F238E27FC236}">
                  <a16:creationId xmlns:a16="http://schemas.microsoft.com/office/drawing/2014/main" id="{FF1CB623-B49A-47E2-89F5-45C9D31B2FB7}"/>
                </a:ext>
              </a:extLst>
            </p:cNvPr>
            <p:cNvGrpSpPr/>
            <p:nvPr/>
          </p:nvGrpSpPr>
          <p:grpSpPr>
            <a:xfrm>
              <a:off x="-584727" y="-1"/>
              <a:ext cx="11737655" cy="548641"/>
              <a:chOff x="-584727" y="-1"/>
              <a:chExt cx="11737655" cy="548641"/>
            </a:xfrm>
          </p:grpSpPr>
          <p:sp>
            <p:nvSpPr>
              <p:cNvPr id="27" name="矩形 26">
                <a:extLst>
                  <a:ext uri="{FF2B5EF4-FFF2-40B4-BE49-F238E27FC236}">
                    <a16:creationId xmlns:a16="http://schemas.microsoft.com/office/drawing/2014/main" id="{9F210FF9-CCD5-4205-ABF5-191085FAB386}"/>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形状 29">
                <a:extLst>
                  <a:ext uri="{FF2B5EF4-FFF2-40B4-BE49-F238E27FC236}">
                    <a16:creationId xmlns:a16="http://schemas.microsoft.com/office/drawing/2014/main" id="{66B07D83-DA40-4EF3-B533-751FF4CD058D}"/>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文本框 30">
                <a:extLst>
                  <a:ext uri="{FF2B5EF4-FFF2-40B4-BE49-F238E27FC236}">
                    <a16:creationId xmlns:a16="http://schemas.microsoft.com/office/drawing/2014/main" id="{E6CA3878-A164-4D5A-AD86-381431F2E4DF}"/>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26" name="图片 25">
              <a:extLst>
                <a:ext uri="{FF2B5EF4-FFF2-40B4-BE49-F238E27FC236}">
                  <a16:creationId xmlns:a16="http://schemas.microsoft.com/office/drawing/2014/main" id="{BD102955-E850-4962-9717-61F24E04D8C7}"/>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405652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图片包含 树, 户外, 地面&#10;&#10;自动生成的说明" hidden="1">
            <a:extLst>
              <a:ext uri="{FF2B5EF4-FFF2-40B4-BE49-F238E27FC236}">
                <a16:creationId xmlns:a16="http://schemas.microsoft.com/office/drawing/2014/main" id="{52AC0764-EAA3-40F8-B0CA-8212DE3D59EB}"/>
              </a:ext>
            </a:extLst>
          </p:cNvPr>
          <p:cNvPicPr>
            <a:picLocks noChangeAspect="1"/>
          </p:cNvPicPr>
          <p:nvPr/>
        </p:nvPicPr>
        <p:blipFill rotWithShape="1">
          <a:blip r:embed="rId2">
            <a:extLst>
              <a:ext uri="{28A0092B-C50C-407E-A947-70E740481C1C}">
                <a14:useLocalDpi xmlns:a14="http://schemas.microsoft.com/office/drawing/2010/main" val="0"/>
              </a:ext>
            </a:extLst>
          </a:blip>
          <a:srcRect b="15626"/>
          <a:stretch/>
        </p:blipFill>
        <p:spPr>
          <a:xfrm>
            <a:off x="0" y="-1"/>
            <a:ext cx="12192000" cy="6858001"/>
          </a:xfrm>
          <a:prstGeom prst="rect">
            <a:avLst/>
          </a:prstGeom>
        </p:spPr>
      </p:pic>
      <p:pic>
        <p:nvPicPr>
          <p:cNvPr id="3" name="图片 2">
            <a:extLst>
              <a:ext uri="{FF2B5EF4-FFF2-40B4-BE49-F238E27FC236}">
                <a16:creationId xmlns:a16="http://schemas.microsoft.com/office/drawing/2014/main" id="{E028E0E8-A233-4A0E-B7F7-B5F28A9B80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25951" y="263052"/>
            <a:ext cx="1623150" cy="362522"/>
          </a:xfrm>
          <a:prstGeom prst="rect">
            <a:avLst/>
          </a:prstGeom>
        </p:spPr>
      </p:pic>
      <p:sp>
        <p:nvSpPr>
          <p:cNvPr id="2" name="矩形 1">
            <a:extLst>
              <a:ext uri="{FF2B5EF4-FFF2-40B4-BE49-F238E27FC236}">
                <a16:creationId xmlns:a16="http://schemas.microsoft.com/office/drawing/2014/main" id="{34A7CD45-CA28-40E0-8CB0-F6C581BC3AA2}"/>
              </a:ext>
            </a:extLst>
          </p:cNvPr>
          <p:cNvSpPr/>
          <p:nvPr/>
        </p:nvSpPr>
        <p:spPr>
          <a:xfrm>
            <a:off x="0" y="0"/>
            <a:ext cx="5365214" cy="6858000"/>
          </a:xfrm>
          <a:prstGeom prst="rect">
            <a:avLst/>
          </a:prstGeom>
          <a:gradFill>
            <a:gsLst>
              <a:gs pos="0">
                <a:srgbClr val="242E6A"/>
              </a:gs>
              <a:gs pos="100000">
                <a:srgbClr val="2A357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BF8E88F2-A719-4A73-B27E-44BDC585BFBB}"/>
              </a:ext>
            </a:extLst>
          </p:cNvPr>
          <p:cNvSpPr txBox="1"/>
          <p:nvPr/>
        </p:nvSpPr>
        <p:spPr>
          <a:xfrm>
            <a:off x="694824" y="1747281"/>
            <a:ext cx="3547429" cy="1446550"/>
          </a:xfrm>
          <a:prstGeom prst="rect">
            <a:avLst/>
          </a:prstGeom>
          <a:noFill/>
        </p:spPr>
        <p:txBody>
          <a:bodyPr wrap="square" rtlCol="0">
            <a:spAutoFit/>
          </a:bodyPr>
          <a:lstStyle/>
          <a:p>
            <a:pPr algn="ctr"/>
            <a:r>
              <a:rPr lang="en-US" altLang="zh-CN" sz="8800" b="1" spc="300" dirty="0">
                <a:solidFill>
                  <a:schemeClr val="bg1"/>
                </a:solidFill>
                <a:latin typeface="等线" panose="02010600030101010101" pitchFamily="2" charset="-122"/>
                <a:ea typeface="等线" panose="02010600030101010101" pitchFamily="2" charset="-122"/>
              </a:rPr>
              <a:t>40%</a:t>
            </a:r>
            <a:endParaRPr lang="zh-CN" altLang="en-US" sz="8800" b="1" spc="300" dirty="0">
              <a:solidFill>
                <a:schemeClr val="bg1"/>
              </a:solidFill>
              <a:latin typeface="等线" panose="02010600030101010101" pitchFamily="2" charset="-122"/>
              <a:ea typeface="等线" panose="02010600030101010101" pitchFamily="2" charset="-122"/>
            </a:endParaRPr>
          </a:p>
        </p:txBody>
      </p:sp>
      <p:sp>
        <p:nvSpPr>
          <p:cNvPr id="6" name="文本框 5">
            <a:extLst>
              <a:ext uri="{FF2B5EF4-FFF2-40B4-BE49-F238E27FC236}">
                <a16:creationId xmlns:a16="http://schemas.microsoft.com/office/drawing/2014/main" id="{A9AFF6A3-D8D2-4BB2-A2C7-F50BA896EA02}"/>
              </a:ext>
            </a:extLst>
          </p:cNvPr>
          <p:cNvSpPr txBox="1"/>
          <p:nvPr/>
        </p:nvSpPr>
        <p:spPr>
          <a:xfrm>
            <a:off x="7242022" y="1747281"/>
            <a:ext cx="2696588" cy="1446550"/>
          </a:xfrm>
          <a:prstGeom prst="rect">
            <a:avLst/>
          </a:prstGeom>
          <a:noFill/>
        </p:spPr>
        <p:txBody>
          <a:bodyPr wrap="square" rtlCol="0">
            <a:spAutoFit/>
          </a:bodyPr>
          <a:lstStyle/>
          <a:p>
            <a:pPr algn="ctr"/>
            <a:r>
              <a:rPr lang="en-US" altLang="zh-CN" sz="8800" b="1" spc="300" dirty="0">
                <a:solidFill>
                  <a:srgbClr val="24466A"/>
                </a:solidFill>
                <a:latin typeface="等线" panose="02010600030101010101" pitchFamily="2" charset="-122"/>
                <a:ea typeface="等线" panose="02010600030101010101" pitchFamily="2" charset="-122"/>
              </a:rPr>
              <a:t>60%</a:t>
            </a:r>
            <a:endParaRPr lang="zh-CN" altLang="en-US" sz="8800" b="1" spc="300" dirty="0">
              <a:solidFill>
                <a:srgbClr val="24466A"/>
              </a:solidFill>
              <a:latin typeface="等线" panose="02010600030101010101" pitchFamily="2" charset="-122"/>
              <a:ea typeface="等线" panose="02010600030101010101" pitchFamily="2" charset="-122"/>
            </a:endParaRPr>
          </a:p>
        </p:txBody>
      </p:sp>
      <p:sp>
        <p:nvSpPr>
          <p:cNvPr id="9" name="文本框 8">
            <a:extLst>
              <a:ext uri="{FF2B5EF4-FFF2-40B4-BE49-F238E27FC236}">
                <a16:creationId xmlns:a16="http://schemas.microsoft.com/office/drawing/2014/main" id="{82098B96-F7BA-4D3F-8DC3-0AED09F7EA12}"/>
              </a:ext>
            </a:extLst>
          </p:cNvPr>
          <p:cNvSpPr txBox="1"/>
          <p:nvPr/>
        </p:nvSpPr>
        <p:spPr>
          <a:xfrm>
            <a:off x="6096000" y="3553655"/>
            <a:ext cx="5174254" cy="1711302"/>
          </a:xfrm>
          <a:prstGeom prst="rect">
            <a:avLst/>
          </a:prstGeom>
          <a:noFill/>
        </p:spPr>
        <p:txBody>
          <a:bodyPr wrap="square" rtlCol="0">
            <a:spAutoFit/>
          </a:bodyPr>
          <a:lstStyle/>
          <a:p>
            <a:pPr>
              <a:lnSpc>
                <a:spcPct val="150000"/>
              </a:lnSpc>
            </a:pPr>
            <a:r>
              <a:rPr lang="zh-CN" altLang="en-US" spc="300" dirty="0">
                <a:solidFill>
                  <a:srgbClr val="242E6A"/>
                </a:solidFill>
                <a:latin typeface="等线" panose="02010600030101010101" pitchFamily="2" charset="-122"/>
                <a:ea typeface="等线" panose="02010600030101010101" pitchFamily="2" charset="-122"/>
              </a:rPr>
              <a:t>输入你的内容输入你的内容输入你的内容输入你的内容输入你的内容输入你的内容输入你的内容输入你的内容输入你的内容输入你的内容输入你的内容输入你的内容</a:t>
            </a:r>
          </a:p>
        </p:txBody>
      </p:sp>
      <p:sp>
        <p:nvSpPr>
          <p:cNvPr id="10" name="文本框 9">
            <a:extLst>
              <a:ext uri="{FF2B5EF4-FFF2-40B4-BE49-F238E27FC236}">
                <a16:creationId xmlns:a16="http://schemas.microsoft.com/office/drawing/2014/main" id="{F50DC7F1-D0E1-45C2-913A-7CF9710E72F0}"/>
              </a:ext>
            </a:extLst>
          </p:cNvPr>
          <p:cNvSpPr txBox="1"/>
          <p:nvPr/>
        </p:nvSpPr>
        <p:spPr>
          <a:xfrm>
            <a:off x="510289" y="3553655"/>
            <a:ext cx="3945041" cy="1711302"/>
          </a:xfrm>
          <a:prstGeom prst="rect">
            <a:avLst/>
          </a:prstGeom>
          <a:noFill/>
        </p:spPr>
        <p:txBody>
          <a:bodyPr wrap="square" rtlCol="0">
            <a:spAutoFit/>
          </a:bodyPr>
          <a:lstStyle/>
          <a:p>
            <a:pPr>
              <a:lnSpc>
                <a:spcPct val="150000"/>
              </a:lnSpc>
            </a:pPr>
            <a:r>
              <a:rPr lang="zh-CN" altLang="en-US" spc="300" dirty="0">
                <a:solidFill>
                  <a:schemeClr val="bg1"/>
                </a:solidFill>
                <a:latin typeface="等线" panose="02010600030101010101" pitchFamily="2" charset="-122"/>
                <a:ea typeface="等线" panose="02010600030101010101" pitchFamily="2" charset="-122"/>
              </a:rPr>
              <a:t>输入你的内容输入你的内容输入你的内容输入你的内容输入你的内容输入你的内容输入你的内容输入你的内容输入你的内容</a:t>
            </a:r>
          </a:p>
        </p:txBody>
      </p:sp>
      <p:sp>
        <p:nvSpPr>
          <p:cNvPr id="11" name="文本框 10">
            <a:extLst>
              <a:ext uri="{FF2B5EF4-FFF2-40B4-BE49-F238E27FC236}">
                <a16:creationId xmlns:a16="http://schemas.microsoft.com/office/drawing/2014/main" id="{3DBF09B0-EB6E-4997-AB9D-2123CD7A2A04}"/>
              </a:ext>
            </a:extLst>
          </p:cNvPr>
          <p:cNvSpPr txBox="1"/>
          <p:nvPr/>
        </p:nvSpPr>
        <p:spPr>
          <a:xfrm>
            <a:off x="479002" y="834305"/>
            <a:ext cx="2003808" cy="369332"/>
          </a:xfrm>
          <a:prstGeom prst="rect">
            <a:avLst/>
          </a:prstGeom>
          <a:noFill/>
        </p:spPr>
        <p:txBody>
          <a:bodyPr wrap="square" rtlCol="0">
            <a:spAutoFit/>
          </a:bodyPr>
          <a:lstStyle/>
          <a:p>
            <a:pPr algn="l"/>
            <a:r>
              <a:rPr lang="zh-CN" altLang="en-US" spc="300" dirty="0">
                <a:solidFill>
                  <a:schemeClr val="bg1"/>
                </a:solidFill>
                <a:latin typeface="等线" panose="02010600030101010101" pitchFamily="2" charset="-122"/>
                <a:ea typeface="等线" panose="02010600030101010101" pitchFamily="2" charset="-122"/>
              </a:rPr>
              <a:t>输入你的标题</a:t>
            </a:r>
          </a:p>
        </p:txBody>
      </p:sp>
      <p:sp>
        <p:nvSpPr>
          <p:cNvPr id="12" name="文本框 11">
            <a:extLst>
              <a:ext uri="{FF2B5EF4-FFF2-40B4-BE49-F238E27FC236}">
                <a16:creationId xmlns:a16="http://schemas.microsoft.com/office/drawing/2014/main" id="{E91AFBFA-B31C-431E-8FA3-D33A9B66EB5B}"/>
              </a:ext>
            </a:extLst>
          </p:cNvPr>
          <p:cNvSpPr txBox="1"/>
          <p:nvPr/>
        </p:nvSpPr>
        <p:spPr>
          <a:xfrm>
            <a:off x="6003189" y="834305"/>
            <a:ext cx="2003808" cy="369332"/>
          </a:xfrm>
          <a:prstGeom prst="rect">
            <a:avLst/>
          </a:prstGeom>
          <a:noFill/>
        </p:spPr>
        <p:txBody>
          <a:bodyPr wrap="square" rtlCol="0">
            <a:spAutoFit/>
          </a:bodyPr>
          <a:lstStyle/>
          <a:p>
            <a:pPr algn="l"/>
            <a:r>
              <a:rPr lang="zh-CN" altLang="en-US" spc="300" dirty="0">
                <a:solidFill>
                  <a:srgbClr val="24466A"/>
                </a:solidFill>
                <a:latin typeface="等线" panose="02010600030101010101" pitchFamily="2" charset="-122"/>
                <a:ea typeface="等线" panose="02010600030101010101" pitchFamily="2" charset="-122"/>
              </a:rPr>
              <a:t>输入你的标题</a:t>
            </a:r>
          </a:p>
        </p:txBody>
      </p:sp>
      <p:cxnSp>
        <p:nvCxnSpPr>
          <p:cNvPr id="13" name="直接连接符 12">
            <a:extLst>
              <a:ext uri="{FF2B5EF4-FFF2-40B4-BE49-F238E27FC236}">
                <a16:creationId xmlns:a16="http://schemas.microsoft.com/office/drawing/2014/main" id="{CE17686C-9683-41B1-A8C0-F4AD2AEAFAC2}"/>
              </a:ext>
            </a:extLst>
          </p:cNvPr>
          <p:cNvCxnSpPr>
            <a:cxnSpLocks/>
          </p:cNvCxnSpPr>
          <p:nvPr/>
        </p:nvCxnSpPr>
        <p:spPr>
          <a:xfrm>
            <a:off x="747712" y="6416675"/>
            <a:ext cx="1042988" cy="0"/>
          </a:xfrm>
          <a:prstGeom prst="line">
            <a:avLst/>
          </a:prstGeom>
          <a:ln w="31750" cap="rnd">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3647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图片包含 草, 天空, 户外, 建筑物&#10;&#10;描述已自动生成">
            <a:extLst>
              <a:ext uri="{FF2B5EF4-FFF2-40B4-BE49-F238E27FC236}">
                <a16:creationId xmlns:a16="http://schemas.microsoft.com/office/drawing/2014/main" id="{2BA0152F-0C3F-4488-BA0A-DFE7B56DAA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4416" y="19047"/>
            <a:ext cx="6577584" cy="6858000"/>
          </a:xfrm>
          <a:prstGeom prst="rect">
            <a:avLst/>
          </a:prstGeom>
        </p:spPr>
      </p:pic>
      <p:sp>
        <p:nvSpPr>
          <p:cNvPr id="14" name="矩形 13">
            <a:extLst>
              <a:ext uri="{FF2B5EF4-FFF2-40B4-BE49-F238E27FC236}">
                <a16:creationId xmlns:a16="http://schemas.microsoft.com/office/drawing/2014/main" id="{1A9AC0CE-B3CC-44D7-A67D-23C986915353}"/>
              </a:ext>
            </a:extLst>
          </p:cNvPr>
          <p:cNvSpPr/>
          <p:nvPr/>
        </p:nvSpPr>
        <p:spPr>
          <a:xfrm>
            <a:off x="4836405" y="-29632"/>
            <a:ext cx="7355595" cy="6858001"/>
          </a:xfrm>
          <a:prstGeom prst="rect">
            <a:avLst/>
          </a:prstGeom>
          <a:solidFill>
            <a:srgbClr val="242E6A">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a16="http://schemas.microsoft.com/office/drawing/2014/main" id="{B2A16507-5830-4565-AA45-2F22741845E1}"/>
              </a:ext>
            </a:extLst>
          </p:cNvPr>
          <p:cNvSpPr/>
          <p:nvPr/>
        </p:nvSpPr>
        <p:spPr>
          <a:xfrm>
            <a:off x="0" y="0"/>
            <a:ext cx="8305800" cy="6867525"/>
          </a:xfrm>
          <a:custGeom>
            <a:avLst/>
            <a:gdLst>
              <a:gd name="connsiteX0" fmla="*/ 0 w 8305800"/>
              <a:gd name="connsiteY0" fmla="*/ 6867525 h 6867525"/>
              <a:gd name="connsiteX1" fmla="*/ 5676900 w 8305800"/>
              <a:gd name="connsiteY1" fmla="*/ 6867525 h 6867525"/>
              <a:gd name="connsiteX2" fmla="*/ 8305800 w 8305800"/>
              <a:gd name="connsiteY2" fmla="*/ 0 h 6867525"/>
              <a:gd name="connsiteX3" fmla="*/ 0 w 8305800"/>
              <a:gd name="connsiteY3" fmla="*/ 0 h 6867525"/>
              <a:gd name="connsiteX4" fmla="*/ 0 w 8305800"/>
              <a:gd name="connsiteY4" fmla="*/ 6867525 h 686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05800" h="6867525">
                <a:moveTo>
                  <a:pt x="0" y="6867525"/>
                </a:moveTo>
                <a:lnTo>
                  <a:pt x="5676900" y="6867525"/>
                </a:lnTo>
                <a:lnTo>
                  <a:pt x="8305800" y="0"/>
                </a:lnTo>
                <a:lnTo>
                  <a:pt x="0" y="0"/>
                </a:lnTo>
                <a:lnTo>
                  <a:pt x="0" y="6867525"/>
                </a:lnTo>
                <a:close/>
              </a:path>
            </a:pathLst>
          </a:custGeom>
          <a:solidFill>
            <a:srgbClr val="242E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42E6A"/>
              </a:solidFill>
            </a:endParaRPr>
          </a:p>
        </p:txBody>
      </p:sp>
      <p:sp>
        <p:nvSpPr>
          <p:cNvPr id="6" name="文本框 5">
            <a:extLst>
              <a:ext uri="{FF2B5EF4-FFF2-40B4-BE49-F238E27FC236}">
                <a16:creationId xmlns:a16="http://schemas.microsoft.com/office/drawing/2014/main" id="{7E3A2B9D-A18D-4799-8DAC-E3D29D13E0FC}"/>
              </a:ext>
            </a:extLst>
          </p:cNvPr>
          <p:cNvSpPr txBox="1"/>
          <p:nvPr/>
        </p:nvSpPr>
        <p:spPr>
          <a:xfrm>
            <a:off x="677290" y="1519502"/>
            <a:ext cx="1497522" cy="3154710"/>
          </a:xfrm>
          <a:prstGeom prst="rect">
            <a:avLst/>
          </a:prstGeom>
          <a:noFill/>
        </p:spPr>
        <p:txBody>
          <a:bodyPr wrap="square" rtlCol="0">
            <a:spAutoFit/>
          </a:bodyPr>
          <a:lstStyle/>
          <a:p>
            <a:pPr algn="l"/>
            <a:r>
              <a:rPr lang="en-US" altLang="zh-CN" sz="19900" b="1" spc="300" dirty="0">
                <a:gradFill>
                  <a:gsLst>
                    <a:gs pos="35000">
                      <a:schemeClr val="bg1"/>
                    </a:gs>
                    <a:gs pos="100000">
                      <a:schemeClr val="bg1">
                        <a:alpha val="0"/>
                      </a:schemeClr>
                    </a:gs>
                  </a:gsLst>
                  <a:lin ang="0" scaled="1"/>
                </a:gradFill>
                <a:latin typeface="等线" panose="02010600030101010101" pitchFamily="2" charset="-122"/>
                <a:ea typeface="等线" panose="02010600030101010101" pitchFamily="2" charset="-122"/>
              </a:rPr>
              <a:t>3</a:t>
            </a:r>
            <a:endParaRPr lang="zh-CN" altLang="en-US" sz="19900" b="1" spc="300" dirty="0">
              <a:gradFill>
                <a:gsLst>
                  <a:gs pos="35000">
                    <a:schemeClr val="bg1"/>
                  </a:gs>
                  <a:gs pos="100000">
                    <a:schemeClr val="bg1">
                      <a:alpha val="0"/>
                    </a:schemeClr>
                  </a:gs>
                </a:gsLst>
                <a:lin ang="0" scaled="1"/>
              </a:gradFill>
              <a:latin typeface="等线" panose="02010600030101010101" pitchFamily="2" charset="-122"/>
              <a:ea typeface="等线" panose="02010600030101010101" pitchFamily="2" charset="-122"/>
            </a:endParaRPr>
          </a:p>
        </p:txBody>
      </p:sp>
      <p:pic>
        <p:nvPicPr>
          <p:cNvPr id="2" name="图片 1">
            <a:extLst>
              <a:ext uri="{FF2B5EF4-FFF2-40B4-BE49-F238E27FC236}">
                <a16:creationId xmlns:a16="http://schemas.microsoft.com/office/drawing/2014/main" id="{B98546E4-E06D-4E39-9677-7D2A4D383E4A}"/>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95325" y="404813"/>
            <a:ext cx="1623150" cy="362522"/>
          </a:xfrm>
          <a:prstGeom prst="rect">
            <a:avLst/>
          </a:prstGeom>
        </p:spPr>
      </p:pic>
      <p:sp>
        <p:nvSpPr>
          <p:cNvPr id="4" name="平行四边形 3">
            <a:extLst>
              <a:ext uri="{FF2B5EF4-FFF2-40B4-BE49-F238E27FC236}">
                <a16:creationId xmlns:a16="http://schemas.microsoft.com/office/drawing/2014/main" id="{46CDBEB4-6A39-4C12-8284-AA4AFAF27569}"/>
              </a:ext>
            </a:extLst>
          </p:cNvPr>
          <p:cNvSpPr/>
          <p:nvPr/>
        </p:nvSpPr>
        <p:spPr>
          <a:xfrm>
            <a:off x="611187" y="0"/>
            <a:ext cx="7694613" cy="6867525"/>
          </a:xfrm>
          <a:prstGeom prst="parallelogram">
            <a:avLst>
              <a:gd name="adj" fmla="val 37848"/>
            </a:avLst>
          </a:prstGeom>
          <a:solidFill>
            <a:srgbClr val="2A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00E3A52-0C4A-43B8-8F1E-3D32C6369194}"/>
              </a:ext>
            </a:extLst>
          </p:cNvPr>
          <p:cNvSpPr txBox="1"/>
          <p:nvPr/>
        </p:nvSpPr>
        <p:spPr>
          <a:xfrm>
            <a:off x="2240915" y="2635192"/>
            <a:ext cx="5571456" cy="923330"/>
          </a:xfrm>
          <a:prstGeom prst="rect">
            <a:avLst/>
          </a:prstGeom>
          <a:noFill/>
        </p:spPr>
        <p:txBody>
          <a:bodyPr wrap="square" rtlCol="0">
            <a:spAutoFit/>
          </a:bodyPr>
          <a:lstStyle/>
          <a:p>
            <a:r>
              <a:rPr lang="zh-CN" altLang="en-US" sz="5400" b="1" spc="300" dirty="0">
                <a:gradFill flip="none" rotWithShape="1">
                  <a:gsLst>
                    <a:gs pos="0">
                      <a:schemeClr val="bg1"/>
                    </a:gs>
                    <a:gs pos="100000">
                      <a:schemeClr val="bg1">
                        <a:lumMod val="75000"/>
                      </a:schemeClr>
                    </a:gs>
                  </a:gsLst>
                  <a:lin ang="2700000" scaled="1"/>
                  <a:tileRect/>
                </a:gradFill>
                <a:latin typeface="等线" panose="02010600030101010101" pitchFamily="2" charset="-122"/>
                <a:ea typeface="等线" panose="02010600030101010101" pitchFamily="2" charset="-122"/>
              </a:rPr>
              <a:t>输入你的标题</a:t>
            </a:r>
          </a:p>
        </p:txBody>
      </p:sp>
      <p:sp>
        <p:nvSpPr>
          <p:cNvPr id="10" name="文本框 9">
            <a:extLst>
              <a:ext uri="{FF2B5EF4-FFF2-40B4-BE49-F238E27FC236}">
                <a16:creationId xmlns:a16="http://schemas.microsoft.com/office/drawing/2014/main" id="{94ECFCCF-3276-4DF5-B970-4F54E3210A9A}"/>
              </a:ext>
            </a:extLst>
          </p:cNvPr>
          <p:cNvSpPr txBox="1"/>
          <p:nvPr/>
        </p:nvSpPr>
        <p:spPr>
          <a:xfrm>
            <a:off x="2318475" y="3568045"/>
            <a:ext cx="4673600" cy="464807"/>
          </a:xfrm>
          <a:prstGeom prst="rect">
            <a:avLst/>
          </a:prstGeom>
          <a:noFill/>
        </p:spPr>
        <p:txBody>
          <a:bodyPr wrap="square" rtlCol="0">
            <a:spAutoFit/>
          </a:bodyPr>
          <a:lstStyle/>
          <a:p>
            <a:pPr>
              <a:lnSpc>
                <a:spcPct val="150000"/>
              </a:lnSpc>
            </a:pPr>
            <a:r>
              <a:rPr lang="zh-CN" altLang="en-US" spc="300" dirty="0">
                <a:solidFill>
                  <a:schemeClr val="bg1"/>
                </a:solidFill>
                <a:latin typeface="等线" panose="02010600030101010101" pitchFamily="2" charset="-122"/>
                <a:ea typeface="等线" panose="02010600030101010101" pitchFamily="2" charset="-122"/>
              </a:rPr>
              <a:t>添加说明添加说明添加说明</a:t>
            </a:r>
          </a:p>
        </p:txBody>
      </p:sp>
      <p:cxnSp>
        <p:nvCxnSpPr>
          <p:cNvPr id="12" name="直接连接符 11">
            <a:extLst>
              <a:ext uri="{FF2B5EF4-FFF2-40B4-BE49-F238E27FC236}">
                <a16:creationId xmlns:a16="http://schemas.microsoft.com/office/drawing/2014/main" id="{EC5C3B0B-BB58-4221-ACEE-ECD23969AD6F}"/>
              </a:ext>
            </a:extLst>
          </p:cNvPr>
          <p:cNvCxnSpPr>
            <a:cxnSpLocks/>
          </p:cNvCxnSpPr>
          <p:nvPr/>
        </p:nvCxnSpPr>
        <p:spPr>
          <a:xfrm>
            <a:off x="747712" y="6416675"/>
            <a:ext cx="1042988" cy="0"/>
          </a:xfrm>
          <a:prstGeom prst="line">
            <a:avLst/>
          </a:prstGeom>
          <a:ln w="317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479BCDD5-4913-4142-AAA1-43BB375859F1}"/>
              </a:ext>
            </a:extLst>
          </p:cNvPr>
          <p:cNvCxnSpPr>
            <a:cxnSpLocks/>
          </p:cNvCxnSpPr>
          <p:nvPr/>
        </p:nvCxnSpPr>
        <p:spPr>
          <a:xfrm flipH="1">
            <a:off x="3180989" y="0"/>
            <a:ext cx="487310" cy="1390653"/>
          </a:xfrm>
          <a:prstGeom prst="line">
            <a:avLst/>
          </a:prstGeom>
          <a:ln>
            <a:solidFill>
              <a:schemeClr val="bg1">
                <a:alpha val="51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F45AB4C-CFD6-4892-AA49-4854259D9A86}"/>
              </a:ext>
            </a:extLst>
          </p:cNvPr>
          <p:cNvCxnSpPr>
            <a:cxnSpLocks/>
          </p:cNvCxnSpPr>
          <p:nvPr/>
        </p:nvCxnSpPr>
        <p:spPr>
          <a:xfrm flipH="1">
            <a:off x="5231022" y="4420491"/>
            <a:ext cx="960458" cy="2456556"/>
          </a:xfrm>
          <a:prstGeom prst="line">
            <a:avLst/>
          </a:prstGeom>
          <a:ln>
            <a:solidFill>
              <a:schemeClr val="bg1">
                <a:alpha val="63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213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0E3CC555-3EEC-4F10-B2A6-E36F0DB4081F}"/>
              </a:ext>
            </a:extLst>
          </p:cNvPr>
          <p:cNvSpPr/>
          <p:nvPr/>
        </p:nvSpPr>
        <p:spPr>
          <a:xfrm>
            <a:off x="4542969" y="1654623"/>
            <a:ext cx="3454400" cy="4760674"/>
          </a:xfrm>
          <a:prstGeom prst="rect">
            <a:avLst/>
          </a:prstGeom>
          <a:solidFill>
            <a:srgbClr val="3741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8B01B0FC-7C55-47DA-87C9-9883E21D6564}"/>
              </a:ext>
            </a:extLst>
          </p:cNvPr>
          <p:cNvSpPr txBox="1"/>
          <p:nvPr/>
        </p:nvSpPr>
        <p:spPr>
          <a:xfrm>
            <a:off x="472201" y="3443326"/>
            <a:ext cx="4471274" cy="707886"/>
          </a:xfrm>
          <a:prstGeom prst="rect">
            <a:avLst/>
          </a:prstGeom>
          <a:noFill/>
        </p:spPr>
        <p:txBody>
          <a:bodyPr wrap="square" rtlCol="0">
            <a:spAutoFit/>
          </a:bodyPr>
          <a:lstStyle/>
          <a:p>
            <a:r>
              <a:rPr lang="zh-CN" altLang="en-US" sz="4000" b="1" spc="300" dirty="0">
                <a:solidFill>
                  <a:srgbClr val="374181"/>
                </a:solidFill>
                <a:latin typeface="等线" panose="02010600030101010101" pitchFamily="2" charset="-122"/>
                <a:ea typeface="等线" panose="02010600030101010101" pitchFamily="2" charset="-122"/>
              </a:rPr>
              <a:t>输入你的标题</a:t>
            </a:r>
          </a:p>
        </p:txBody>
      </p:sp>
      <p:sp>
        <p:nvSpPr>
          <p:cNvPr id="23" name="文本框 22">
            <a:extLst>
              <a:ext uri="{FF2B5EF4-FFF2-40B4-BE49-F238E27FC236}">
                <a16:creationId xmlns:a16="http://schemas.microsoft.com/office/drawing/2014/main" id="{9302DA39-2156-4DC4-9F93-7E6C3A3313EF}"/>
              </a:ext>
            </a:extLst>
          </p:cNvPr>
          <p:cNvSpPr txBox="1"/>
          <p:nvPr/>
        </p:nvSpPr>
        <p:spPr>
          <a:xfrm>
            <a:off x="1628095" y="2658718"/>
            <a:ext cx="4181537" cy="461665"/>
          </a:xfrm>
          <a:prstGeom prst="rect">
            <a:avLst/>
          </a:prstGeom>
          <a:noFill/>
        </p:spPr>
        <p:txBody>
          <a:bodyPr wrap="square" rtlCol="0">
            <a:spAutoFit/>
          </a:bodyPr>
          <a:lstStyle/>
          <a:p>
            <a:r>
              <a:rPr lang="zh-CN" altLang="en-US" sz="2400" spc="300" dirty="0">
                <a:solidFill>
                  <a:schemeClr val="tx1">
                    <a:lumMod val="65000"/>
                    <a:lumOff val="35000"/>
                  </a:schemeClr>
                </a:solidFill>
                <a:latin typeface="等线" panose="02010600030101010101" pitchFamily="2" charset="-122"/>
                <a:ea typeface="等线" panose="02010600030101010101" pitchFamily="2" charset="-122"/>
              </a:rPr>
              <a:t>输入你的说明</a:t>
            </a:r>
          </a:p>
        </p:txBody>
      </p:sp>
      <p:sp>
        <p:nvSpPr>
          <p:cNvPr id="24" name="文本框 23">
            <a:extLst>
              <a:ext uri="{FF2B5EF4-FFF2-40B4-BE49-F238E27FC236}">
                <a16:creationId xmlns:a16="http://schemas.microsoft.com/office/drawing/2014/main" id="{9B0AC4F6-B044-489F-B5DD-7DD059A892EA}"/>
              </a:ext>
            </a:extLst>
          </p:cNvPr>
          <p:cNvSpPr txBox="1"/>
          <p:nvPr/>
        </p:nvSpPr>
        <p:spPr>
          <a:xfrm>
            <a:off x="8587621" y="1928360"/>
            <a:ext cx="2571808" cy="3737818"/>
          </a:xfrm>
          <a:prstGeom prst="rect">
            <a:avLst/>
          </a:prstGeom>
          <a:noFill/>
        </p:spPr>
        <p:txBody>
          <a:bodyPr wrap="square" rtlCol="0">
            <a:spAutoFit/>
          </a:bodyPr>
          <a:lstStyle/>
          <a:p>
            <a:pPr>
              <a:lnSpc>
                <a:spcPct val="150000"/>
              </a:lnSpc>
            </a:pPr>
            <a:r>
              <a:rPr lang="zh-CN" altLang="en-US" sz="2000" spc="300" dirty="0">
                <a:solidFill>
                  <a:srgbClr val="777777"/>
                </a:solidFill>
                <a:latin typeface="等线" panose="02010600030101010101" pitchFamily="2" charset="-122"/>
                <a:ea typeface="等线" panose="02010600030101010101" pitchFamily="2" charset="-122"/>
              </a:rPr>
              <a:t>输入你的内容输入你的内容输入你的内容输入你的内容输入你的内容输入你的内容输入你的内容输入你的内容输入你的内容输入你的内容</a:t>
            </a:r>
          </a:p>
        </p:txBody>
      </p:sp>
      <p:grpSp>
        <p:nvGrpSpPr>
          <p:cNvPr id="20" name="组合 19">
            <a:extLst>
              <a:ext uri="{FF2B5EF4-FFF2-40B4-BE49-F238E27FC236}">
                <a16:creationId xmlns:a16="http://schemas.microsoft.com/office/drawing/2014/main" id="{D47F7BD3-1492-4715-B4BC-A68EFA1A385E}"/>
              </a:ext>
            </a:extLst>
          </p:cNvPr>
          <p:cNvGrpSpPr/>
          <p:nvPr/>
        </p:nvGrpSpPr>
        <p:grpSpPr>
          <a:xfrm>
            <a:off x="-660927" y="0"/>
            <a:ext cx="12852927" cy="600771"/>
            <a:chOff x="-584727" y="-1"/>
            <a:chExt cx="11737655" cy="548641"/>
          </a:xfrm>
        </p:grpSpPr>
        <p:grpSp>
          <p:nvGrpSpPr>
            <p:cNvPr id="21" name="组合 20">
              <a:extLst>
                <a:ext uri="{FF2B5EF4-FFF2-40B4-BE49-F238E27FC236}">
                  <a16:creationId xmlns:a16="http://schemas.microsoft.com/office/drawing/2014/main" id="{28204B9C-FFA7-47C1-8618-70C7ED7BBA13}"/>
                </a:ext>
              </a:extLst>
            </p:cNvPr>
            <p:cNvGrpSpPr/>
            <p:nvPr/>
          </p:nvGrpSpPr>
          <p:grpSpPr>
            <a:xfrm>
              <a:off x="-584727" y="-1"/>
              <a:ext cx="11737655" cy="548641"/>
              <a:chOff x="-584727" y="-1"/>
              <a:chExt cx="11737655" cy="548641"/>
            </a:xfrm>
          </p:grpSpPr>
          <p:sp>
            <p:nvSpPr>
              <p:cNvPr id="25" name="矩形 24">
                <a:extLst>
                  <a:ext uri="{FF2B5EF4-FFF2-40B4-BE49-F238E27FC236}">
                    <a16:creationId xmlns:a16="http://schemas.microsoft.com/office/drawing/2014/main" id="{54977E0B-CBC1-4769-A03F-51FEE60FDEDD}"/>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DEAE7A02-8903-400C-AABF-B8A252EB5184}"/>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文本框 26">
                <a:extLst>
                  <a:ext uri="{FF2B5EF4-FFF2-40B4-BE49-F238E27FC236}">
                    <a16:creationId xmlns:a16="http://schemas.microsoft.com/office/drawing/2014/main" id="{733FCCDC-4EF6-4355-8F4D-221B4216DEF0}"/>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22" name="图片 21">
              <a:extLst>
                <a:ext uri="{FF2B5EF4-FFF2-40B4-BE49-F238E27FC236}">
                  <a16:creationId xmlns:a16="http://schemas.microsoft.com/office/drawing/2014/main" id="{74211F52-DFE5-4729-A13F-30667CC5D6DF}"/>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pic>
        <p:nvPicPr>
          <p:cNvPr id="5" name="图片 4" descr="图片包含 树, 草, 户外, 植物&#10;&#10;描述已自动生成">
            <a:extLst>
              <a:ext uri="{FF2B5EF4-FFF2-40B4-BE49-F238E27FC236}">
                <a16:creationId xmlns:a16="http://schemas.microsoft.com/office/drawing/2014/main" id="{7E900C97-99F9-4422-9717-9AF875240F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07013" y="1375418"/>
            <a:ext cx="3457575" cy="4724400"/>
          </a:xfrm>
          <a:prstGeom prst="rect">
            <a:avLst/>
          </a:prstGeom>
          <a:effectLst>
            <a:outerShdw blurRad="50800" dist="38100" dir="13500000" algn="br" rotWithShape="0">
              <a:prstClr val="black">
                <a:alpha val="40000"/>
              </a:prstClr>
            </a:outerShdw>
          </a:effectLst>
        </p:spPr>
      </p:pic>
    </p:spTree>
    <p:extLst>
      <p:ext uri="{BB962C8B-B14F-4D97-AF65-F5344CB8AC3E}">
        <p14:creationId xmlns:p14="http://schemas.microsoft.com/office/powerpoint/2010/main" val="1714368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descr="图片包含 树, 户外, 天空, 鲜花&#10;&#10;描述已自动生成">
            <a:extLst>
              <a:ext uri="{FF2B5EF4-FFF2-40B4-BE49-F238E27FC236}">
                <a16:creationId xmlns:a16="http://schemas.microsoft.com/office/drawing/2014/main" id="{78B18091-8C99-4654-97A0-DFC032C25FF8}"/>
              </a:ext>
            </a:extLst>
          </p:cNvPr>
          <p:cNvPicPr>
            <a:picLocks noChangeAspect="1"/>
          </p:cNvPicPr>
          <p:nvPr/>
        </p:nvPicPr>
        <p:blipFill rotWithShape="1">
          <a:blip r:embed="rId2">
            <a:extLst>
              <a:ext uri="{28A0092B-C50C-407E-A947-70E740481C1C}">
                <a14:useLocalDpi xmlns:a14="http://schemas.microsoft.com/office/drawing/2010/main" val="0"/>
              </a:ext>
            </a:extLst>
          </a:blip>
          <a:srcRect b="13107"/>
          <a:stretch/>
        </p:blipFill>
        <p:spPr>
          <a:xfrm>
            <a:off x="1246839" y="1297110"/>
            <a:ext cx="3631260" cy="2366484"/>
          </a:xfrm>
          <a:prstGeom prst="rect">
            <a:avLst/>
          </a:prstGeom>
          <a:effectLst>
            <a:outerShdw blurRad="50800" dist="38100" dir="2700000" algn="tl" rotWithShape="0">
              <a:prstClr val="black">
                <a:alpha val="40000"/>
              </a:prstClr>
            </a:outerShdw>
          </a:effectLst>
        </p:spPr>
      </p:pic>
      <p:sp>
        <p:nvSpPr>
          <p:cNvPr id="28" name="文本框 27">
            <a:extLst>
              <a:ext uri="{FF2B5EF4-FFF2-40B4-BE49-F238E27FC236}">
                <a16:creationId xmlns:a16="http://schemas.microsoft.com/office/drawing/2014/main" id="{AFA037A3-2098-4D0B-8546-AEF6851B7183}"/>
              </a:ext>
            </a:extLst>
          </p:cNvPr>
          <p:cNvSpPr txBox="1"/>
          <p:nvPr/>
        </p:nvSpPr>
        <p:spPr>
          <a:xfrm>
            <a:off x="5224677" y="1544121"/>
            <a:ext cx="4471274" cy="707886"/>
          </a:xfrm>
          <a:prstGeom prst="rect">
            <a:avLst/>
          </a:prstGeom>
          <a:noFill/>
        </p:spPr>
        <p:txBody>
          <a:bodyPr wrap="square" rtlCol="0">
            <a:spAutoFit/>
          </a:bodyPr>
          <a:lstStyle/>
          <a:p>
            <a:r>
              <a:rPr lang="zh-CN" altLang="en-US" sz="4000" spc="300" dirty="0">
                <a:solidFill>
                  <a:srgbClr val="374181"/>
                </a:solidFill>
                <a:latin typeface="等线" panose="02010600030101010101" pitchFamily="2" charset="-122"/>
                <a:ea typeface="等线" panose="02010600030101010101" pitchFamily="2" charset="-122"/>
              </a:rPr>
              <a:t>输入你的标题</a:t>
            </a:r>
          </a:p>
        </p:txBody>
      </p:sp>
      <p:sp>
        <p:nvSpPr>
          <p:cNvPr id="29" name="文本框 28">
            <a:extLst>
              <a:ext uri="{FF2B5EF4-FFF2-40B4-BE49-F238E27FC236}">
                <a16:creationId xmlns:a16="http://schemas.microsoft.com/office/drawing/2014/main" id="{744F3906-5F17-4D8A-A54E-BE832822B3C0}"/>
              </a:ext>
            </a:extLst>
          </p:cNvPr>
          <p:cNvSpPr txBox="1"/>
          <p:nvPr/>
        </p:nvSpPr>
        <p:spPr>
          <a:xfrm>
            <a:off x="5268353" y="2466753"/>
            <a:ext cx="5196855" cy="1200329"/>
          </a:xfrm>
          <a:prstGeom prst="rect">
            <a:avLst/>
          </a:prstGeom>
          <a:noFill/>
        </p:spPr>
        <p:txBody>
          <a:bodyPr wrap="square" rtlCol="0">
            <a:spAutoFit/>
          </a:bodyPr>
          <a:lstStyle/>
          <a:p>
            <a:r>
              <a:rPr lang="zh-CN" altLang="en-US" sz="2400" spc="300" dirty="0">
                <a:solidFill>
                  <a:schemeClr val="tx1">
                    <a:lumMod val="65000"/>
                    <a:lumOff val="35000"/>
                  </a:schemeClr>
                </a:solidFill>
                <a:latin typeface="等线" panose="02010600030101010101" pitchFamily="2" charset="-122"/>
                <a:ea typeface="等线" panose="02010600030101010101" pitchFamily="2" charset="-122"/>
              </a:rPr>
              <a:t>输入你的内容输入你的内容输入你的内容</a:t>
            </a:r>
          </a:p>
          <a:p>
            <a:endParaRPr lang="zh-CN" altLang="en-US" sz="2400" spc="300" dirty="0">
              <a:solidFill>
                <a:schemeClr val="tx1">
                  <a:lumMod val="65000"/>
                  <a:lumOff val="35000"/>
                </a:schemeClr>
              </a:solidFill>
              <a:latin typeface="等线" panose="02010600030101010101" pitchFamily="2" charset="-122"/>
              <a:ea typeface="等线" panose="02010600030101010101" pitchFamily="2" charset="-122"/>
            </a:endParaRPr>
          </a:p>
        </p:txBody>
      </p:sp>
      <p:sp>
        <p:nvSpPr>
          <p:cNvPr id="30" name="文本框 29">
            <a:extLst>
              <a:ext uri="{FF2B5EF4-FFF2-40B4-BE49-F238E27FC236}">
                <a16:creationId xmlns:a16="http://schemas.microsoft.com/office/drawing/2014/main" id="{C2DDDE61-1996-44EE-B9A9-067E2D8732EC}"/>
              </a:ext>
            </a:extLst>
          </p:cNvPr>
          <p:cNvSpPr txBox="1"/>
          <p:nvPr/>
        </p:nvSpPr>
        <p:spPr>
          <a:xfrm>
            <a:off x="2496050" y="4432310"/>
            <a:ext cx="4471274" cy="707886"/>
          </a:xfrm>
          <a:prstGeom prst="rect">
            <a:avLst/>
          </a:prstGeom>
          <a:noFill/>
        </p:spPr>
        <p:txBody>
          <a:bodyPr wrap="square" rtlCol="0">
            <a:spAutoFit/>
          </a:bodyPr>
          <a:lstStyle/>
          <a:p>
            <a:pPr algn="r"/>
            <a:r>
              <a:rPr lang="zh-CN" altLang="en-US" sz="4000" spc="300" dirty="0">
                <a:solidFill>
                  <a:srgbClr val="374181"/>
                </a:solidFill>
                <a:latin typeface="等线" panose="02010600030101010101" pitchFamily="2" charset="-122"/>
                <a:ea typeface="等线" panose="02010600030101010101" pitchFamily="2" charset="-122"/>
              </a:rPr>
              <a:t>输入你的标题</a:t>
            </a:r>
          </a:p>
        </p:txBody>
      </p:sp>
      <p:sp>
        <p:nvSpPr>
          <p:cNvPr id="31" name="文本框 30">
            <a:extLst>
              <a:ext uri="{FF2B5EF4-FFF2-40B4-BE49-F238E27FC236}">
                <a16:creationId xmlns:a16="http://schemas.microsoft.com/office/drawing/2014/main" id="{121C91BD-ADD5-476E-BFBA-1DF9D89B6021}"/>
              </a:ext>
            </a:extLst>
          </p:cNvPr>
          <p:cNvSpPr txBox="1"/>
          <p:nvPr/>
        </p:nvSpPr>
        <p:spPr>
          <a:xfrm>
            <a:off x="1770936" y="5243732"/>
            <a:ext cx="5196855" cy="1200329"/>
          </a:xfrm>
          <a:prstGeom prst="rect">
            <a:avLst/>
          </a:prstGeom>
          <a:noFill/>
        </p:spPr>
        <p:txBody>
          <a:bodyPr wrap="square" rtlCol="0">
            <a:spAutoFit/>
          </a:bodyPr>
          <a:lstStyle/>
          <a:p>
            <a:pPr algn="r"/>
            <a:r>
              <a:rPr lang="zh-CN" altLang="en-US" sz="2400" spc="300" dirty="0">
                <a:solidFill>
                  <a:schemeClr val="tx1">
                    <a:lumMod val="65000"/>
                    <a:lumOff val="35000"/>
                  </a:schemeClr>
                </a:solidFill>
                <a:latin typeface="等线" panose="02010600030101010101" pitchFamily="2" charset="-122"/>
                <a:ea typeface="等线" panose="02010600030101010101" pitchFamily="2" charset="-122"/>
              </a:rPr>
              <a:t>输入你的内容输入你的内容输入你的内容</a:t>
            </a:r>
          </a:p>
          <a:p>
            <a:pPr algn="r"/>
            <a:endParaRPr lang="zh-CN" altLang="en-US" sz="2400" spc="300" dirty="0">
              <a:solidFill>
                <a:schemeClr val="tx1">
                  <a:lumMod val="65000"/>
                  <a:lumOff val="35000"/>
                </a:schemeClr>
              </a:solidFill>
              <a:latin typeface="等线" panose="02010600030101010101" pitchFamily="2" charset="-122"/>
              <a:ea typeface="等线" panose="02010600030101010101" pitchFamily="2" charset="-122"/>
            </a:endParaRPr>
          </a:p>
        </p:txBody>
      </p:sp>
      <p:cxnSp>
        <p:nvCxnSpPr>
          <p:cNvPr id="32" name="直接连接符 31">
            <a:extLst>
              <a:ext uri="{FF2B5EF4-FFF2-40B4-BE49-F238E27FC236}">
                <a16:creationId xmlns:a16="http://schemas.microsoft.com/office/drawing/2014/main" id="{11AC09D0-9143-4730-B0F8-09AEB49C8EA0}"/>
              </a:ext>
            </a:extLst>
          </p:cNvPr>
          <p:cNvCxnSpPr>
            <a:cxnSpLocks/>
          </p:cNvCxnSpPr>
          <p:nvPr/>
        </p:nvCxnSpPr>
        <p:spPr>
          <a:xfrm>
            <a:off x="0" y="5140196"/>
            <a:ext cx="6837589" cy="0"/>
          </a:xfrm>
          <a:prstGeom prst="line">
            <a:avLst/>
          </a:prstGeom>
          <a:ln w="82550" cap="rnd">
            <a:solidFill>
              <a:srgbClr val="A9B0DB"/>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AD9C7729-13D5-4AB0-A29C-A73FE6404547}"/>
              </a:ext>
            </a:extLst>
          </p:cNvPr>
          <p:cNvCxnSpPr>
            <a:cxnSpLocks/>
          </p:cNvCxnSpPr>
          <p:nvPr/>
        </p:nvCxnSpPr>
        <p:spPr>
          <a:xfrm>
            <a:off x="5402716" y="2282396"/>
            <a:ext cx="6789284" cy="0"/>
          </a:xfrm>
          <a:prstGeom prst="line">
            <a:avLst/>
          </a:prstGeom>
          <a:ln w="82550" cap="rnd">
            <a:solidFill>
              <a:srgbClr val="A9B0DB"/>
            </a:solidFill>
          </a:ln>
        </p:spPr>
        <p:style>
          <a:lnRef idx="1">
            <a:schemeClr val="accent1"/>
          </a:lnRef>
          <a:fillRef idx="0">
            <a:schemeClr val="accent1"/>
          </a:fillRef>
          <a:effectRef idx="0">
            <a:schemeClr val="accent1"/>
          </a:effectRef>
          <a:fontRef idx="minor">
            <a:schemeClr val="tx1"/>
          </a:fontRef>
        </p:style>
      </p:cxnSp>
      <p:grpSp>
        <p:nvGrpSpPr>
          <p:cNvPr id="25" name="组合 24">
            <a:extLst>
              <a:ext uri="{FF2B5EF4-FFF2-40B4-BE49-F238E27FC236}">
                <a16:creationId xmlns:a16="http://schemas.microsoft.com/office/drawing/2014/main" id="{C68566B5-F007-47DA-90F5-72D1051CD770}"/>
              </a:ext>
            </a:extLst>
          </p:cNvPr>
          <p:cNvGrpSpPr/>
          <p:nvPr/>
        </p:nvGrpSpPr>
        <p:grpSpPr>
          <a:xfrm>
            <a:off x="-660927" y="0"/>
            <a:ext cx="12852927" cy="600771"/>
            <a:chOff x="-584727" y="-1"/>
            <a:chExt cx="11737655" cy="548641"/>
          </a:xfrm>
        </p:grpSpPr>
        <p:grpSp>
          <p:nvGrpSpPr>
            <p:cNvPr id="27" name="组合 26">
              <a:extLst>
                <a:ext uri="{FF2B5EF4-FFF2-40B4-BE49-F238E27FC236}">
                  <a16:creationId xmlns:a16="http://schemas.microsoft.com/office/drawing/2014/main" id="{B3D62F56-A2B9-4E0E-8569-8038CD79F66F}"/>
                </a:ext>
              </a:extLst>
            </p:cNvPr>
            <p:cNvGrpSpPr/>
            <p:nvPr/>
          </p:nvGrpSpPr>
          <p:grpSpPr>
            <a:xfrm>
              <a:off x="-584727" y="-1"/>
              <a:ext cx="11737655" cy="548641"/>
              <a:chOff x="-584727" y="-1"/>
              <a:chExt cx="11737655" cy="548641"/>
            </a:xfrm>
          </p:grpSpPr>
          <p:sp>
            <p:nvSpPr>
              <p:cNvPr id="35" name="矩形 34">
                <a:extLst>
                  <a:ext uri="{FF2B5EF4-FFF2-40B4-BE49-F238E27FC236}">
                    <a16:creationId xmlns:a16="http://schemas.microsoft.com/office/drawing/2014/main" id="{71A9A94D-77E8-4F77-AD2F-9486B983F0A2}"/>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形状 35">
                <a:extLst>
                  <a:ext uri="{FF2B5EF4-FFF2-40B4-BE49-F238E27FC236}">
                    <a16:creationId xmlns:a16="http://schemas.microsoft.com/office/drawing/2014/main" id="{159559A1-4A2F-47BC-94F6-320183EDE4EA}"/>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文本框 36">
                <a:extLst>
                  <a:ext uri="{FF2B5EF4-FFF2-40B4-BE49-F238E27FC236}">
                    <a16:creationId xmlns:a16="http://schemas.microsoft.com/office/drawing/2014/main" id="{937AAC3D-5B95-4621-9303-D00FDF869DCF}"/>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34" name="图片 33">
              <a:extLst>
                <a:ext uri="{FF2B5EF4-FFF2-40B4-BE49-F238E27FC236}">
                  <a16:creationId xmlns:a16="http://schemas.microsoft.com/office/drawing/2014/main" id="{D829C7B5-388A-4418-8AE4-44F4924D9214}"/>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pic>
        <p:nvPicPr>
          <p:cNvPr id="3" name="图片 2" descr="图片包含 建筑物, 草, 户外&#10;&#10;描述已自动生成">
            <a:extLst>
              <a:ext uri="{FF2B5EF4-FFF2-40B4-BE49-F238E27FC236}">
                <a16:creationId xmlns:a16="http://schemas.microsoft.com/office/drawing/2014/main" id="{9D9440F1-9631-487B-8B8B-F63CCA16B73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86670" y="4117365"/>
            <a:ext cx="3631260" cy="232669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1149088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aptop-01.png" descr="laptop-01.png">
            <a:extLst>
              <a:ext uri="{FF2B5EF4-FFF2-40B4-BE49-F238E27FC236}">
                <a16:creationId xmlns:a16="http://schemas.microsoft.com/office/drawing/2014/main" id="{279E0889-8BD7-4BC6-84CD-87E644208889}"/>
              </a:ext>
            </a:extLst>
          </p:cNvPr>
          <p:cNvPicPr>
            <a:picLocks noChangeAspect="1"/>
          </p:cNvPicPr>
          <p:nvPr/>
        </p:nvPicPr>
        <p:blipFill>
          <a:blip r:embed="rId2">
            <a:extLst/>
          </a:blip>
          <a:stretch>
            <a:fillRect/>
          </a:stretch>
        </p:blipFill>
        <p:spPr>
          <a:xfrm>
            <a:off x="-1035408" y="1666395"/>
            <a:ext cx="7668436" cy="4438864"/>
          </a:xfrm>
          <a:prstGeom prst="rect">
            <a:avLst/>
          </a:prstGeom>
          <a:ln w="12700">
            <a:miter lim="400000"/>
          </a:ln>
          <a:effectLst>
            <a:outerShdw blurRad="317500" rotWithShape="0">
              <a:srgbClr val="000000">
                <a:alpha val="50186"/>
              </a:srgbClr>
            </a:outerShdw>
          </a:effectLst>
        </p:spPr>
      </p:pic>
      <p:pic>
        <p:nvPicPr>
          <p:cNvPr id="10" name="图片 9" descr="图片包含 天空, 户外, 草, 建筑物&#10;&#10;描述已自动生成">
            <a:extLst>
              <a:ext uri="{FF2B5EF4-FFF2-40B4-BE49-F238E27FC236}">
                <a16:creationId xmlns:a16="http://schemas.microsoft.com/office/drawing/2014/main" id="{BCA873E9-3A43-40CE-A3B7-25384D812F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89" y="1930402"/>
            <a:ext cx="5803389" cy="3831466"/>
          </a:xfrm>
          <a:prstGeom prst="rect">
            <a:avLst/>
          </a:prstGeom>
        </p:spPr>
      </p:pic>
      <p:sp>
        <p:nvSpPr>
          <p:cNvPr id="11" name="文本框 10">
            <a:extLst>
              <a:ext uri="{FF2B5EF4-FFF2-40B4-BE49-F238E27FC236}">
                <a16:creationId xmlns:a16="http://schemas.microsoft.com/office/drawing/2014/main" id="{1ED9F18C-F971-43E0-85D6-66B47DDF817E}"/>
              </a:ext>
            </a:extLst>
          </p:cNvPr>
          <p:cNvSpPr txBox="1"/>
          <p:nvPr/>
        </p:nvSpPr>
        <p:spPr>
          <a:xfrm>
            <a:off x="6597619" y="2570127"/>
            <a:ext cx="4471274" cy="707886"/>
          </a:xfrm>
          <a:prstGeom prst="rect">
            <a:avLst/>
          </a:prstGeom>
          <a:noFill/>
        </p:spPr>
        <p:txBody>
          <a:bodyPr wrap="square" rtlCol="0">
            <a:spAutoFit/>
          </a:bodyPr>
          <a:lstStyle/>
          <a:p>
            <a:r>
              <a:rPr lang="zh-CN" altLang="en-US" sz="4000" b="1" spc="300" dirty="0">
                <a:solidFill>
                  <a:srgbClr val="374181"/>
                </a:solidFill>
                <a:latin typeface="等线" panose="02010600030101010101" pitchFamily="2" charset="-122"/>
                <a:ea typeface="等线" panose="02010600030101010101" pitchFamily="2" charset="-122"/>
              </a:rPr>
              <a:t>输入你的标题</a:t>
            </a:r>
          </a:p>
        </p:txBody>
      </p:sp>
      <p:sp>
        <p:nvSpPr>
          <p:cNvPr id="12" name="文本框 11">
            <a:extLst>
              <a:ext uri="{FF2B5EF4-FFF2-40B4-BE49-F238E27FC236}">
                <a16:creationId xmlns:a16="http://schemas.microsoft.com/office/drawing/2014/main" id="{B2BDADB0-31F1-49BE-BA2A-3AA5D158F2BF}"/>
              </a:ext>
            </a:extLst>
          </p:cNvPr>
          <p:cNvSpPr txBox="1"/>
          <p:nvPr/>
        </p:nvSpPr>
        <p:spPr>
          <a:xfrm>
            <a:off x="6597619" y="1981772"/>
            <a:ext cx="4181537" cy="461665"/>
          </a:xfrm>
          <a:prstGeom prst="rect">
            <a:avLst/>
          </a:prstGeom>
          <a:noFill/>
        </p:spPr>
        <p:txBody>
          <a:bodyPr wrap="square" rtlCol="0">
            <a:spAutoFit/>
          </a:bodyPr>
          <a:lstStyle/>
          <a:p>
            <a:r>
              <a:rPr lang="zh-CN" altLang="en-US" sz="2400" spc="300" dirty="0">
                <a:solidFill>
                  <a:schemeClr val="tx1">
                    <a:lumMod val="65000"/>
                    <a:lumOff val="35000"/>
                  </a:schemeClr>
                </a:solidFill>
                <a:latin typeface="等线" panose="02010600030101010101" pitchFamily="2" charset="-122"/>
                <a:ea typeface="等线" panose="02010600030101010101" pitchFamily="2" charset="-122"/>
              </a:rPr>
              <a:t>输入你的说明</a:t>
            </a:r>
          </a:p>
        </p:txBody>
      </p:sp>
      <p:sp>
        <p:nvSpPr>
          <p:cNvPr id="13" name="文本框 12">
            <a:extLst>
              <a:ext uri="{FF2B5EF4-FFF2-40B4-BE49-F238E27FC236}">
                <a16:creationId xmlns:a16="http://schemas.microsoft.com/office/drawing/2014/main" id="{94FF99A5-171E-4D85-B833-FBF011F62406}"/>
              </a:ext>
            </a:extLst>
          </p:cNvPr>
          <p:cNvSpPr txBox="1"/>
          <p:nvPr/>
        </p:nvSpPr>
        <p:spPr>
          <a:xfrm>
            <a:off x="6597619" y="3429000"/>
            <a:ext cx="4899056" cy="1891159"/>
          </a:xfrm>
          <a:prstGeom prst="rect">
            <a:avLst/>
          </a:prstGeom>
          <a:noFill/>
        </p:spPr>
        <p:txBody>
          <a:bodyPr wrap="square" rtlCol="0">
            <a:spAutoFit/>
          </a:bodyPr>
          <a:lstStyle/>
          <a:p>
            <a:pPr>
              <a:lnSpc>
                <a:spcPct val="150000"/>
              </a:lnSpc>
            </a:pPr>
            <a:r>
              <a:rPr lang="zh-CN" altLang="en-US" sz="2000" spc="300" dirty="0">
                <a:solidFill>
                  <a:srgbClr val="777777"/>
                </a:solidFill>
                <a:latin typeface="等线" panose="02010600030101010101" pitchFamily="2" charset="-122"/>
                <a:ea typeface="等线" panose="02010600030101010101" pitchFamily="2" charset="-122"/>
              </a:rPr>
              <a:t>输入你的内容输入你的内容输入你的内容输入你的内容输入你的内容输入你的内容输入你的内容输入你的内容输入你的内容输入你的内容</a:t>
            </a:r>
          </a:p>
        </p:txBody>
      </p:sp>
      <p:cxnSp>
        <p:nvCxnSpPr>
          <p:cNvPr id="14" name="直接连接符 13">
            <a:extLst>
              <a:ext uri="{FF2B5EF4-FFF2-40B4-BE49-F238E27FC236}">
                <a16:creationId xmlns:a16="http://schemas.microsoft.com/office/drawing/2014/main" id="{3E008B34-DB00-472C-8A61-4EA85F0D2720}"/>
              </a:ext>
            </a:extLst>
          </p:cNvPr>
          <p:cNvCxnSpPr>
            <a:cxnSpLocks/>
          </p:cNvCxnSpPr>
          <p:nvPr/>
        </p:nvCxnSpPr>
        <p:spPr>
          <a:xfrm>
            <a:off x="10453687" y="6416675"/>
            <a:ext cx="1042988" cy="0"/>
          </a:xfrm>
          <a:prstGeom prst="line">
            <a:avLst/>
          </a:prstGeom>
          <a:ln w="31750" cap="rnd">
            <a:solidFill>
              <a:srgbClr val="242E6A"/>
            </a:solidFill>
          </a:ln>
        </p:spPr>
        <p:style>
          <a:lnRef idx="1">
            <a:schemeClr val="accent1"/>
          </a:lnRef>
          <a:fillRef idx="0">
            <a:schemeClr val="accent1"/>
          </a:fillRef>
          <a:effectRef idx="0">
            <a:schemeClr val="accent1"/>
          </a:effectRef>
          <a:fontRef idx="minor">
            <a:schemeClr val="tx1"/>
          </a:fontRef>
        </p:style>
      </p:cxnSp>
      <p:grpSp>
        <p:nvGrpSpPr>
          <p:cNvPr id="22" name="组合 21">
            <a:extLst>
              <a:ext uri="{FF2B5EF4-FFF2-40B4-BE49-F238E27FC236}">
                <a16:creationId xmlns:a16="http://schemas.microsoft.com/office/drawing/2014/main" id="{0F6DC0B6-8853-45DC-8F13-A91EFF382BC2}"/>
              </a:ext>
            </a:extLst>
          </p:cNvPr>
          <p:cNvGrpSpPr/>
          <p:nvPr/>
        </p:nvGrpSpPr>
        <p:grpSpPr>
          <a:xfrm>
            <a:off x="-660927" y="0"/>
            <a:ext cx="12852927" cy="600771"/>
            <a:chOff x="-584727" y="-1"/>
            <a:chExt cx="11737655" cy="548641"/>
          </a:xfrm>
        </p:grpSpPr>
        <p:grpSp>
          <p:nvGrpSpPr>
            <p:cNvPr id="23" name="组合 22">
              <a:extLst>
                <a:ext uri="{FF2B5EF4-FFF2-40B4-BE49-F238E27FC236}">
                  <a16:creationId xmlns:a16="http://schemas.microsoft.com/office/drawing/2014/main" id="{DAE42C31-3304-4E44-9FA0-EE2D4E601032}"/>
                </a:ext>
              </a:extLst>
            </p:cNvPr>
            <p:cNvGrpSpPr/>
            <p:nvPr/>
          </p:nvGrpSpPr>
          <p:grpSpPr>
            <a:xfrm>
              <a:off x="-584727" y="-1"/>
              <a:ext cx="11737655" cy="548641"/>
              <a:chOff x="-584727" y="-1"/>
              <a:chExt cx="11737655" cy="548641"/>
            </a:xfrm>
          </p:grpSpPr>
          <p:sp>
            <p:nvSpPr>
              <p:cNvPr id="25" name="矩形 24">
                <a:extLst>
                  <a:ext uri="{FF2B5EF4-FFF2-40B4-BE49-F238E27FC236}">
                    <a16:creationId xmlns:a16="http://schemas.microsoft.com/office/drawing/2014/main" id="{68CE82C5-B168-4AE5-8A7E-E59A7B9001D9}"/>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任意多边形: 形状 25">
                <a:extLst>
                  <a:ext uri="{FF2B5EF4-FFF2-40B4-BE49-F238E27FC236}">
                    <a16:creationId xmlns:a16="http://schemas.microsoft.com/office/drawing/2014/main" id="{410C26B6-D684-4E0B-AAEC-D08CC4BF38BA}"/>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文本框 26">
                <a:extLst>
                  <a:ext uri="{FF2B5EF4-FFF2-40B4-BE49-F238E27FC236}">
                    <a16:creationId xmlns:a16="http://schemas.microsoft.com/office/drawing/2014/main" id="{9709CBEF-AF3C-406C-B045-331AF6BA13D0}"/>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24" name="图片 23">
              <a:extLst>
                <a:ext uri="{FF2B5EF4-FFF2-40B4-BE49-F238E27FC236}">
                  <a16:creationId xmlns:a16="http://schemas.microsoft.com/office/drawing/2014/main" id="{B71FBF9A-097E-4FEF-8E2B-5BDD18A9C438}"/>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32688765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圆角 7">
            <a:extLst>
              <a:ext uri="{FF2B5EF4-FFF2-40B4-BE49-F238E27FC236}">
                <a16:creationId xmlns:a16="http://schemas.microsoft.com/office/drawing/2014/main" id="{B161D755-CDF5-4B00-88C7-E4608AA3230A}"/>
              </a:ext>
            </a:extLst>
          </p:cNvPr>
          <p:cNvSpPr/>
          <p:nvPr/>
        </p:nvSpPr>
        <p:spPr>
          <a:xfrm>
            <a:off x="5894387" y="1433512"/>
            <a:ext cx="4983163" cy="4983163"/>
          </a:xfrm>
          <a:prstGeom prst="roundRect">
            <a:avLst>
              <a:gd name="adj" fmla="val 6932"/>
            </a:avLst>
          </a:prstGeom>
          <a:gradFill flip="none" rotWithShape="1">
            <a:gsLst>
              <a:gs pos="0">
                <a:srgbClr val="7395D3"/>
              </a:gs>
              <a:gs pos="100000">
                <a:srgbClr val="4472C4"/>
              </a:gs>
            </a:gsLst>
            <a:lin ang="2700000" scaled="1"/>
            <a:tileRect/>
          </a:gradFill>
          <a:ln>
            <a:noFill/>
          </a:ln>
          <a:effectLst>
            <a:innerShdw blurRad="304800" dir="11580000">
              <a:prstClr val="black">
                <a:alpha val="1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9A8C1D58-226C-421D-A221-7508216E26E3}"/>
              </a:ext>
            </a:extLst>
          </p:cNvPr>
          <p:cNvSpPr txBox="1"/>
          <p:nvPr/>
        </p:nvSpPr>
        <p:spPr>
          <a:xfrm>
            <a:off x="1314450" y="3716176"/>
            <a:ext cx="3886200" cy="769441"/>
          </a:xfrm>
          <a:prstGeom prst="rect">
            <a:avLst/>
          </a:prstGeom>
          <a:noFill/>
        </p:spPr>
        <p:txBody>
          <a:bodyPr wrap="square" rtlCol="0">
            <a:spAutoFit/>
          </a:bodyPr>
          <a:lstStyle/>
          <a:p>
            <a:pPr algn="l"/>
            <a:r>
              <a:rPr lang="zh-CN" altLang="en-US" sz="4400" spc="300" dirty="0">
                <a:solidFill>
                  <a:srgbClr val="3F4B93"/>
                </a:solidFill>
                <a:latin typeface="等线" panose="02010600030101010101" pitchFamily="2" charset="-122"/>
                <a:ea typeface="等线" panose="02010600030101010101" pitchFamily="2" charset="-122"/>
              </a:rPr>
              <a:t>扫码以签到</a:t>
            </a:r>
          </a:p>
        </p:txBody>
      </p:sp>
      <p:cxnSp>
        <p:nvCxnSpPr>
          <p:cNvPr id="10" name="直接连接符 9">
            <a:extLst>
              <a:ext uri="{FF2B5EF4-FFF2-40B4-BE49-F238E27FC236}">
                <a16:creationId xmlns:a16="http://schemas.microsoft.com/office/drawing/2014/main" id="{F76663D1-2123-4C6A-ACD3-8F638D900402}"/>
              </a:ext>
            </a:extLst>
          </p:cNvPr>
          <p:cNvCxnSpPr>
            <a:cxnSpLocks/>
          </p:cNvCxnSpPr>
          <p:nvPr/>
        </p:nvCxnSpPr>
        <p:spPr>
          <a:xfrm>
            <a:off x="1501548" y="4673741"/>
            <a:ext cx="2765652" cy="0"/>
          </a:xfrm>
          <a:prstGeom prst="line">
            <a:avLst/>
          </a:prstGeom>
          <a:ln w="66675" cap="rnd">
            <a:solidFill>
              <a:srgbClr val="4472C4"/>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89E9E0E4-B9F9-407F-B7DC-EA2730E97B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4450" y="2467779"/>
            <a:ext cx="1060274" cy="1060274"/>
          </a:xfrm>
          <a:prstGeom prst="rect">
            <a:avLst/>
          </a:prstGeom>
        </p:spPr>
      </p:pic>
      <p:sp>
        <p:nvSpPr>
          <p:cNvPr id="13" name="文本框 12">
            <a:extLst>
              <a:ext uri="{FF2B5EF4-FFF2-40B4-BE49-F238E27FC236}">
                <a16:creationId xmlns:a16="http://schemas.microsoft.com/office/drawing/2014/main" id="{3F2F771F-4E60-415F-8EBF-1EF3AA899FB6}"/>
              </a:ext>
            </a:extLst>
          </p:cNvPr>
          <p:cNvSpPr txBox="1"/>
          <p:nvPr/>
        </p:nvSpPr>
        <p:spPr>
          <a:xfrm>
            <a:off x="2507773" y="2852673"/>
            <a:ext cx="1991680" cy="769441"/>
          </a:xfrm>
          <a:prstGeom prst="rect">
            <a:avLst/>
          </a:prstGeom>
          <a:noFill/>
        </p:spPr>
        <p:txBody>
          <a:bodyPr wrap="square" rtlCol="0">
            <a:spAutoFit/>
          </a:bodyPr>
          <a:lstStyle/>
          <a:p>
            <a:pPr algn="l"/>
            <a:r>
              <a:rPr lang="zh-CN" altLang="en-US" sz="4400" b="1" spc="300" dirty="0">
                <a:solidFill>
                  <a:srgbClr val="11AC36"/>
                </a:solidFill>
                <a:latin typeface="等线" panose="02010600030101010101" pitchFamily="2" charset="-122"/>
                <a:ea typeface="等线" panose="02010600030101010101" pitchFamily="2" charset="-122"/>
              </a:rPr>
              <a:t>微信</a:t>
            </a:r>
          </a:p>
        </p:txBody>
      </p:sp>
      <p:grpSp>
        <p:nvGrpSpPr>
          <p:cNvPr id="18" name="组合 17">
            <a:extLst>
              <a:ext uri="{FF2B5EF4-FFF2-40B4-BE49-F238E27FC236}">
                <a16:creationId xmlns:a16="http://schemas.microsoft.com/office/drawing/2014/main" id="{ADA920E6-6568-4B2D-993A-F8BB839A9445}"/>
              </a:ext>
            </a:extLst>
          </p:cNvPr>
          <p:cNvGrpSpPr/>
          <p:nvPr/>
        </p:nvGrpSpPr>
        <p:grpSpPr>
          <a:xfrm>
            <a:off x="-660927" y="0"/>
            <a:ext cx="12852927" cy="600771"/>
            <a:chOff x="-584727" y="-1"/>
            <a:chExt cx="11737655" cy="548641"/>
          </a:xfrm>
        </p:grpSpPr>
        <p:grpSp>
          <p:nvGrpSpPr>
            <p:cNvPr id="19" name="组合 18">
              <a:extLst>
                <a:ext uri="{FF2B5EF4-FFF2-40B4-BE49-F238E27FC236}">
                  <a16:creationId xmlns:a16="http://schemas.microsoft.com/office/drawing/2014/main" id="{77818EF0-CF0E-490E-8E9F-F3A0A2701F6F}"/>
                </a:ext>
              </a:extLst>
            </p:cNvPr>
            <p:cNvGrpSpPr/>
            <p:nvPr/>
          </p:nvGrpSpPr>
          <p:grpSpPr>
            <a:xfrm>
              <a:off x="-584727" y="-1"/>
              <a:ext cx="11737655" cy="548641"/>
              <a:chOff x="-584727" y="-1"/>
              <a:chExt cx="11737655" cy="548641"/>
            </a:xfrm>
          </p:grpSpPr>
          <p:sp>
            <p:nvSpPr>
              <p:cNvPr id="21" name="矩形 20">
                <a:extLst>
                  <a:ext uri="{FF2B5EF4-FFF2-40B4-BE49-F238E27FC236}">
                    <a16:creationId xmlns:a16="http://schemas.microsoft.com/office/drawing/2014/main" id="{877BE568-F026-443F-8FF2-0AFE17F788B1}"/>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a:extLst>
                  <a:ext uri="{FF2B5EF4-FFF2-40B4-BE49-F238E27FC236}">
                    <a16:creationId xmlns:a16="http://schemas.microsoft.com/office/drawing/2014/main" id="{4CFF0B92-E88F-4594-BFE3-549911A642A2}"/>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文本框 22">
                <a:extLst>
                  <a:ext uri="{FF2B5EF4-FFF2-40B4-BE49-F238E27FC236}">
                    <a16:creationId xmlns:a16="http://schemas.microsoft.com/office/drawing/2014/main" id="{893358E3-C20E-4B0C-B4C0-E8BF91043B8D}"/>
                  </a:ext>
                </a:extLst>
              </p:cNvPr>
              <p:cNvSpPr txBox="1"/>
              <p:nvPr/>
            </p:nvSpPr>
            <p:spPr>
              <a:xfrm>
                <a:off x="437478" y="43486"/>
                <a:ext cx="3514658" cy="42160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二维码页</a:t>
                </a:r>
              </a:p>
            </p:txBody>
          </p:sp>
        </p:grpSp>
        <p:pic>
          <p:nvPicPr>
            <p:cNvPr id="20" name="图片 19">
              <a:extLst>
                <a:ext uri="{FF2B5EF4-FFF2-40B4-BE49-F238E27FC236}">
                  <a16:creationId xmlns:a16="http://schemas.microsoft.com/office/drawing/2014/main" id="{66D996FB-7471-49FE-A41B-482C2D5DBAD8}"/>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344650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天空, 建筑物, 户外, 草&#10;&#10;描述已自动生成">
            <a:extLst>
              <a:ext uri="{FF2B5EF4-FFF2-40B4-BE49-F238E27FC236}">
                <a16:creationId xmlns:a16="http://schemas.microsoft.com/office/drawing/2014/main" id="{4D58A6D7-C3B0-4766-A194-F12B5BA199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70176"/>
            <a:ext cx="12192000" cy="4687824"/>
          </a:xfrm>
          <a:prstGeom prst="rect">
            <a:avLst/>
          </a:prstGeom>
        </p:spPr>
      </p:pic>
      <p:sp>
        <p:nvSpPr>
          <p:cNvPr id="6" name="矩形 5">
            <a:extLst>
              <a:ext uri="{FF2B5EF4-FFF2-40B4-BE49-F238E27FC236}">
                <a16:creationId xmlns:a16="http://schemas.microsoft.com/office/drawing/2014/main" id="{36E70D55-1539-4A9D-BC19-8BE47169C405}"/>
              </a:ext>
            </a:extLst>
          </p:cNvPr>
          <p:cNvSpPr/>
          <p:nvPr/>
        </p:nvSpPr>
        <p:spPr>
          <a:xfrm>
            <a:off x="0" y="2168524"/>
            <a:ext cx="12192000" cy="4689475"/>
          </a:xfrm>
          <a:prstGeom prst="rect">
            <a:avLst/>
          </a:prstGeom>
          <a:solidFill>
            <a:srgbClr val="2A357A">
              <a:alpha val="2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a:extLst>
              <a:ext uri="{FF2B5EF4-FFF2-40B4-BE49-F238E27FC236}">
                <a16:creationId xmlns:a16="http://schemas.microsoft.com/office/drawing/2014/main" id="{3BCF49F9-6383-4119-BD5A-B4D06C5BA63F}"/>
              </a:ext>
            </a:extLst>
          </p:cNvPr>
          <p:cNvSpPr/>
          <p:nvPr/>
        </p:nvSpPr>
        <p:spPr>
          <a:xfrm>
            <a:off x="1757204" y="457200"/>
            <a:ext cx="3497968" cy="4267200"/>
          </a:xfrm>
          <a:prstGeom prst="rect">
            <a:avLst/>
          </a:prstGeom>
          <a:solidFill>
            <a:srgbClr val="2A357A"/>
          </a:solidFill>
          <a:ln w="25400">
            <a:noFill/>
            <a:prstDash val="sysDash"/>
            <a:tailEnd type="stealth" w="lg" len="lg"/>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 name="文本框 8">
            <a:extLst>
              <a:ext uri="{FF2B5EF4-FFF2-40B4-BE49-F238E27FC236}">
                <a16:creationId xmlns:a16="http://schemas.microsoft.com/office/drawing/2014/main" id="{11918250-24FB-40E7-B685-9187D13492C5}"/>
              </a:ext>
            </a:extLst>
          </p:cNvPr>
          <p:cNvSpPr txBox="1"/>
          <p:nvPr/>
        </p:nvSpPr>
        <p:spPr>
          <a:xfrm>
            <a:off x="2714147" y="867145"/>
            <a:ext cx="2538911"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dirty="0">
                <a:solidFill>
                  <a:schemeClr val="bg1"/>
                </a:solidFill>
                <a:effectLst>
                  <a:outerShdw blurRad="38100" dist="38100" dir="2700000" algn="tl">
                    <a:srgbClr val="000000">
                      <a:alpha val="43137"/>
                    </a:srgbClr>
                  </a:outerShdw>
                </a:effectLst>
                <a:latin typeface="+mj-ea"/>
                <a:ea typeface="+mj-ea"/>
              </a:rPr>
              <a:t>输入</a:t>
            </a:r>
            <a:r>
              <a:rPr kumimoji="0" lang="zh-CN" altLang="en-US" sz="2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mj-ea"/>
                <a:ea typeface="+mj-ea"/>
                <a:cs typeface="+mn-cs"/>
              </a:rPr>
              <a:t>你的标题</a:t>
            </a:r>
          </a:p>
        </p:txBody>
      </p:sp>
      <p:sp>
        <p:nvSpPr>
          <p:cNvPr id="17" name="文本框 16">
            <a:extLst>
              <a:ext uri="{FF2B5EF4-FFF2-40B4-BE49-F238E27FC236}">
                <a16:creationId xmlns:a16="http://schemas.microsoft.com/office/drawing/2014/main" id="{6629DE66-DF52-43BC-A3B2-6102A9C1DE13}"/>
              </a:ext>
            </a:extLst>
          </p:cNvPr>
          <p:cNvSpPr txBox="1"/>
          <p:nvPr/>
        </p:nvSpPr>
        <p:spPr>
          <a:xfrm>
            <a:off x="1697201" y="700366"/>
            <a:ext cx="1320800" cy="769441"/>
          </a:xfrm>
          <a:prstGeom prst="rect">
            <a:avLst/>
          </a:prstGeom>
          <a:noFill/>
        </p:spPr>
        <p:txBody>
          <a:bodyPr wrap="square" rtlCol="0">
            <a:spAutoFit/>
          </a:bodyPr>
          <a:lstStyle/>
          <a:p>
            <a:pPr algn="ctr"/>
            <a:r>
              <a:rPr lang="en-US" altLang="zh-CN" sz="4400">
                <a:solidFill>
                  <a:schemeClr val="bg1"/>
                </a:solidFill>
              </a:rPr>
              <a:t>01</a:t>
            </a:r>
            <a:endParaRPr lang="zh-CN" altLang="en-US" sz="4400">
              <a:solidFill>
                <a:schemeClr val="bg1"/>
              </a:solidFill>
            </a:endParaRPr>
          </a:p>
        </p:txBody>
      </p:sp>
      <p:cxnSp>
        <p:nvCxnSpPr>
          <p:cNvPr id="18" name="直接连接符 17">
            <a:extLst>
              <a:ext uri="{FF2B5EF4-FFF2-40B4-BE49-F238E27FC236}">
                <a16:creationId xmlns:a16="http://schemas.microsoft.com/office/drawing/2014/main" id="{FF302803-448F-4516-8BF5-30A1C5A2D934}"/>
              </a:ext>
            </a:extLst>
          </p:cNvPr>
          <p:cNvCxnSpPr>
            <a:cxnSpLocks/>
          </p:cNvCxnSpPr>
          <p:nvPr/>
        </p:nvCxnSpPr>
        <p:spPr>
          <a:xfrm>
            <a:off x="2084551" y="1430791"/>
            <a:ext cx="52705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D4DD4755-A0E5-4958-88C8-B9B2DD6DD5C4}"/>
              </a:ext>
            </a:extLst>
          </p:cNvPr>
          <p:cNvSpPr txBox="1"/>
          <p:nvPr/>
        </p:nvSpPr>
        <p:spPr>
          <a:xfrm>
            <a:off x="1701800" y="1694355"/>
            <a:ext cx="1320800" cy="769441"/>
          </a:xfrm>
          <a:prstGeom prst="rect">
            <a:avLst/>
          </a:prstGeom>
          <a:noFill/>
        </p:spPr>
        <p:txBody>
          <a:bodyPr wrap="square" rtlCol="0">
            <a:spAutoFit/>
          </a:bodyPr>
          <a:lstStyle/>
          <a:p>
            <a:pPr algn="ctr"/>
            <a:r>
              <a:rPr lang="en-US" altLang="zh-CN" sz="4400">
                <a:solidFill>
                  <a:schemeClr val="bg1"/>
                </a:solidFill>
              </a:rPr>
              <a:t>02</a:t>
            </a:r>
            <a:endParaRPr lang="zh-CN" altLang="en-US" sz="4400">
              <a:solidFill>
                <a:schemeClr val="bg1"/>
              </a:solidFill>
            </a:endParaRPr>
          </a:p>
        </p:txBody>
      </p:sp>
      <p:cxnSp>
        <p:nvCxnSpPr>
          <p:cNvPr id="21" name="直接连接符 20">
            <a:extLst>
              <a:ext uri="{FF2B5EF4-FFF2-40B4-BE49-F238E27FC236}">
                <a16:creationId xmlns:a16="http://schemas.microsoft.com/office/drawing/2014/main" id="{66B1BA2A-B35E-4AD9-8D2E-BFA072A06396}"/>
              </a:ext>
            </a:extLst>
          </p:cNvPr>
          <p:cNvCxnSpPr>
            <a:cxnSpLocks/>
          </p:cNvCxnSpPr>
          <p:nvPr/>
        </p:nvCxnSpPr>
        <p:spPr>
          <a:xfrm>
            <a:off x="2089150" y="2424780"/>
            <a:ext cx="52705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2A54FF3E-76AF-4448-A891-310F8CA93235}"/>
              </a:ext>
            </a:extLst>
          </p:cNvPr>
          <p:cNvSpPr txBox="1"/>
          <p:nvPr/>
        </p:nvSpPr>
        <p:spPr>
          <a:xfrm>
            <a:off x="1701800" y="2690210"/>
            <a:ext cx="1320800" cy="769441"/>
          </a:xfrm>
          <a:prstGeom prst="rect">
            <a:avLst/>
          </a:prstGeom>
          <a:noFill/>
        </p:spPr>
        <p:txBody>
          <a:bodyPr wrap="square" rtlCol="0">
            <a:spAutoFit/>
          </a:bodyPr>
          <a:lstStyle/>
          <a:p>
            <a:pPr algn="ctr"/>
            <a:r>
              <a:rPr lang="en-US" altLang="zh-CN" sz="4400">
                <a:solidFill>
                  <a:schemeClr val="bg1"/>
                </a:solidFill>
              </a:rPr>
              <a:t>03</a:t>
            </a:r>
            <a:endParaRPr lang="zh-CN" altLang="en-US" sz="4400">
              <a:solidFill>
                <a:schemeClr val="bg1"/>
              </a:solidFill>
            </a:endParaRPr>
          </a:p>
        </p:txBody>
      </p:sp>
      <p:cxnSp>
        <p:nvCxnSpPr>
          <p:cNvPr id="24" name="直接连接符 23">
            <a:extLst>
              <a:ext uri="{FF2B5EF4-FFF2-40B4-BE49-F238E27FC236}">
                <a16:creationId xmlns:a16="http://schemas.microsoft.com/office/drawing/2014/main" id="{962456EA-0550-4EF5-853F-23E281C835C4}"/>
              </a:ext>
            </a:extLst>
          </p:cNvPr>
          <p:cNvCxnSpPr>
            <a:cxnSpLocks/>
          </p:cNvCxnSpPr>
          <p:nvPr/>
        </p:nvCxnSpPr>
        <p:spPr>
          <a:xfrm>
            <a:off x="2089150" y="3420635"/>
            <a:ext cx="52705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29E2DFA7-1E6F-4381-885E-D9BC2A49A8EC}"/>
              </a:ext>
            </a:extLst>
          </p:cNvPr>
          <p:cNvSpPr txBox="1"/>
          <p:nvPr/>
        </p:nvSpPr>
        <p:spPr>
          <a:xfrm>
            <a:off x="1701800" y="3686066"/>
            <a:ext cx="1320800" cy="769441"/>
          </a:xfrm>
          <a:prstGeom prst="rect">
            <a:avLst/>
          </a:prstGeom>
          <a:noFill/>
        </p:spPr>
        <p:txBody>
          <a:bodyPr wrap="square" rtlCol="0">
            <a:spAutoFit/>
          </a:bodyPr>
          <a:lstStyle/>
          <a:p>
            <a:pPr algn="ctr"/>
            <a:r>
              <a:rPr lang="en-US" altLang="zh-CN" sz="4400">
                <a:solidFill>
                  <a:schemeClr val="bg1"/>
                </a:solidFill>
              </a:rPr>
              <a:t>04</a:t>
            </a:r>
            <a:endParaRPr lang="zh-CN" altLang="en-US" sz="4400">
              <a:solidFill>
                <a:schemeClr val="bg1"/>
              </a:solidFill>
            </a:endParaRPr>
          </a:p>
        </p:txBody>
      </p:sp>
      <p:cxnSp>
        <p:nvCxnSpPr>
          <p:cNvPr id="27" name="直接连接符 26">
            <a:extLst>
              <a:ext uri="{FF2B5EF4-FFF2-40B4-BE49-F238E27FC236}">
                <a16:creationId xmlns:a16="http://schemas.microsoft.com/office/drawing/2014/main" id="{84B95F14-FD3A-40D5-90E2-D332BFE065D3}"/>
              </a:ext>
            </a:extLst>
          </p:cNvPr>
          <p:cNvCxnSpPr>
            <a:cxnSpLocks/>
          </p:cNvCxnSpPr>
          <p:nvPr/>
        </p:nvCxnSpPr>
        <p:spPr>
          <a:xfrm>
            <a:off x="2089150" y="4416491"/>
            <a:ext cx="52705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E68C4550-DBF0-4A8B-9A4D-B9474B709E5D}"/>
              </a:ext>
            </a:extLst>
          </p:cNvPr>
          <p:cNvSpPr txBox="1"/>
          <p:nvPr/>
        </p:nvSpPr>
        <p:spPr>
          <a:xfrm>
            <a:off x="8343594" y="700366"/>
            <a:ext cx="1663407" cy="923330"/>
          </a:xfrm>
          <a:prstGeom prst="rect">
            <a:avLst/>
          </a:prstGeom>
          <a:noFill/>
        </p:spPr>
        <p:txBody>
          <a:bodyPr wrap="square" rtlCol="0">
            <a:spAutoFit/>
          </a:bodyPr>
          <a:lstStyle/>
          <a:p>
            <a:pPr algn="r"/>
            <a:r>
              <a:rPr lang="zh-CN" altLang="en-US" sz="5400" dirty="0">
                <a:solidFill>
                  <a:srgbClr val="1B51A9"/>
                </a:solidFill>
                <a:latin typeface="华文中宋" panose="02010600040101010101" pitchFamily="2" charset="-122"/>
                <a:ea typeface="华文中宋" panose="02010600040101010101" pitchFamily="2" charset="-122"/>
              </a:rPr>
              <a:t>目录</a:t>
            </a:r>
          </a:p>
        </p:txBody>
      </p:sp>
      <p:sp>
        <p:nvSpPr>
          <p:cNvPr id="29" name="文本框 28">
            <a:extLst>
              <a:ext uri="{FF2B5EF4-FFF2-40B4-BE49-F238E27FC236}">
                <a16:creationId xmlns:a16="http://schemas.microsoft.com/office/drawing/2014/main" id="{A7A2A0D9-6EE0-4CF9-A647-A7A2E8799365}"/>
              </a:ext>
            </a:extLst>
          </p:cNvPr>
          <p:cNvSpPr txBox="1"/>
          <p:nvPr/>
        </p:nvSpPr>
        <p:spPr>
          <a:xfrm>
            <a:off x="8558036" y="1517131"/>
            <a:ext cx="1448965" cy="369332"/>
          </a:xfrm>
          <a:prstGeom prst="rect">
            <a:avLst/>
          </a:prstGeom>
          <a:noFill/>
        </p:spPr>
        <p:txBody>
          <a:bodyPr wrap="square" rtlCol="0">
            <a:spAutoFit/>
          </a:bodyPr>
          <a:lstStyle/>
          <a:p>
            <a:pPr algn="dist"/>
            <a:r>
              <a:rPr lang="en-US" altLang="zh-CN" spc="300" dirty="0">
                <a:solidFill>
                  <a:srgbClr val="1B51A9"/>
                </a:solidFill>
              </a:rPr>
              <a:t>AGENDA</a:t>
            </a:r>
            <a:endParaRPr lang="zh-CN" altLang="en-US" spc="300" dirty="0">
              <a:solidFill>
                <a:srgbClr val="1B51A9"/>
              </a:solidFill>
            </a:endParaRPr>
          </a:p>
        </p:txBody>
      </p:sp>
      <p:sp>
        <p:nvSpPr>
          <p:cNvPr id="30" name="文本框 29">
            <a:extLst>
              <a:ext uri="{FF2B5EF4-FFF2-40B4-BE49-F238E27FC236}">
                <a16:creationId xmlns:a16="http://schemas.microsoft.com/office/drawing/2014/main" id="{B48A5549-1CB6-43F3-9BB6-DA0DECFA98D0}"/>
              </a:ext>
            </a:extLst>
          </p:cNvPr>
          <p:cNvSpPr txBox="1"/>
          <p:nvPr/>
        </p:nvSpPr>
        <p:spPr>
          <a:xfrm>
            <a:off x="2714147" y="1879926"/>
            <a:ext cx="2538911"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dirty="0">
                <a:solidFill>
                  <a:schemeClr val="bg1"/>
                </a:solidFill>
                <a:effectLst>
                  <a:outerShdw blurRad="38100" dist="38100" dir="2700000" algn="tl">
                    <a:srgbClr val="000000">
                      <a:alpha val="43137"/>
                    </a:srgbClr>
                  </a:outerShdw>
                </a:effectLst>
                <a:latin typeface="+mj-ea"/>
                <a:ea typeface="+mj-ea"/>
              </a:rPr>
              <a:t>输入</a:t>
            </a:r>
            <a:r>
              <a:rPr kumimoji="0" lang="zh-CN" altLang="en-US" sz="2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mj-ea"/>
                <a:ea typeface="+mj-ea"/>
                <a:cs typeface="+mn-cs"/>
              </a:rPr>
              <a:t>你的标题</a:t>
            </a:r>
          </a:p>
        </p:txBody>
      </p:sp>
      <p:sp>
        <p:nvSpPr>
          <p:cNvPr id="32" name="文本框 31">
            <a:extLst>
              <a:ext uri="{FF2B5EF4-FFF2-40B4-BE49-F238E27FC236}">
                <a16:creationId xmlns:a16="http://schemas.microsoft.com/office/drawing/2014/main" id="{5DC33231-C00A-48F4-B2EF-574612CE8D09}"/>
              </a:ext>
            </a:extLst>
          </p:cNvPr>
          <p:cNvSpPr txBox="1"/>
          <p:nvPr/>
        </p:nvSpPr>
        <p:spPr>
          <a:xfrm>
            <a:off x="2714147" y="2880212"/>
            <a:ext cx="2538911"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dirty="0">
                <a:solidFill>
                  <a:schemeClr val="bg1"/>
                </a:solidFill>
                <a:effectLst>
                  <a:outerShdw blurRad="38100" dist="38100" dir="2700000" algn="tl">
                    <a:srgbClr val="000000">
                      <a:alpha val="43137"/>
                    </a:srgbClr>
                  </a:outerShdw>
                </a:effectLst>
                <a:latin typeface="+mj-ea"/>
                <a:ea typeface="+mj-ea"/>
              </a:rPr>
              <a:t>输入</a:t>
            </a:r>
            <a:r>
              <a:rPr kumimoji="0" lang="zh-CN" altLang="en-US" sz="2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mj-ea"/>
                <a:ea typeface="+mj-ea"/>
                <a:cs typeface="+mn-cs"/>
              </a:rPr>
              <a:t>你的标题</a:t>
            </a:r>
          </a:p>
        </p:txBody>
      </p:sp>
      <p:sp>
        <p:nvSpPr>
          <p:cNvPr id="33" name="文本框 32">
            <a:extLst>
              <a:ext uri="{FF2B5EF4-FFF2-40B4-BE49-F238E27FC236}">
                <a16:creationId xmlns:a16="http://schemas.microsoft.com/office/drawing/2014/main" id="{FC7D1439-116E-4E6F-B0CF-503E6C238FDE}"/>
              </a:ext>
            </a:extLst>
          </p:cNvPr>
          <p:cNvSpPr txBox="1"/>
          <p:nvPr/>
        </p:nvSpPr>
        <p:spPr>
          <a:xfrm>
            <a:off x="2714147" y="3858525"/>
            <a:ext cx="2538911"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dirty="0">
                <a:solidFill>
                  <a:schemeClr val="bg1"/>
                </a:solidFill>
                <a:effectLst>
                  <a:outerShdw blurRad="38100" dist="38100" dir="2700000" algn="tl">
                    <a:srgbClr val="000000">
                      <a:alpha val="43137"/>
                    </a:srgbClr>
                  </a:outerShdw>
                </a:effectLst>
                <a:latin typeface="+mj-ea"/>
                <a:ea typeface="+mj-ea"/>
              </a:rPr>
              <a:t>输入</a:t>
            </a:r>
            <a:r>
              <a:rPr kumimoji="0" lang="zh-CN" altLang="en-US" sz="28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mj-ea"/>
                <a:ea typeface="+mj-ea"/>
                <a:cs typeface="+mn-cs"/>
              </a:rPr>
              <a:t>你的标题</a:t>
            </a:r>
          </a:p>
        </p:txBody>
      </p:sp>
      <p:pic>
        <p:nvPicPr>
          <p:cNvPr id="34" name="图片 33">
            <a:extLst>
              <a:ext uri="{FF2B5EF4-FFF2-40B4-BE49-F238E27FC236}">
                <a16:creationId xmlns:a16="http://schemas.microsoft.com/office/drawing/2014/main" id="{787F9E3B-D9DF-4B65-BB62-A32490BE6A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25951" y="263052"/>
            <a:ext cx="1623150" cy="362522"/>
          </a:xfrm>
          <a:prstGeom prst="rect">
            <a:avLst/>
          </a:prstGeom>
        </p:spPr>
      </p:pic>
    </p:spTree>
    <p:extLst>
      <p:ext uri="{BB962C8B-B14F-4D97-AF65-F5344CB8AC3E}">
        <p14:creationId xmlns:p14="http://schemas.microsoft.com/office/powerpoint/2010/main" val="1149685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天空, 户外, 草, 建筑物&#10;&#10;描述已自动生成">
            <a:extLst>
              <a:ext uri="{FF2B5EF4-FFF2-40B4-BE49-F238E27FC236}">
                <a16:creationId xmlns:a16="http://schemas.microsoft.com/office/drawing/2014/main" id="{4E9C8C6B-202D-48F3-B18A-9CB613950FA7}"/>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3000"/>
                    </a14:imgEffect>
                  </a14:imgLayer>
                </a14:imgProps>
              </a:ext>
              <a:ext uri="{28A0092B-C50C-407E-A947-70E740481C1C}">
                <a14:useLocalDpi xmlns:a14="http://schemas.microsoft.com/office/drawing/2010/main" val="0"/>
              </a:ext>
            </a:extLst>
          </a:blip>
          <a:srcRect t="3029" b="21377"/>
          <a:stretch/>
        </p:blipFill>
        <p:spPr>
          <a:xfrm>
            <a:off x="0" y="736600"/>
            <a:ext cx="12192000" cy="6121400"/>
          </a:xfrm>
          <a:prstGeom prst="rect">
            <a:avLst/>
          </a:prstGeom>
        </p:spPr>
      </p:pic>
      <p:sp>
        <p:nvSpPr>
          <p:cNvPr id="37" name="任意多边形: 形状 36">
            <a:extLst>
              <a:ext uri="{FF2B5EF4-FFF2-40B4-BE49-F238E27FC236}">
                <a16:creationId xmlns:a16="http://schemas.microsoft.com/office/drawing/2014/main" id="{BD6B358C-C13D-4175-929C-340D50110FDF}"/>
              </a:ext>
            </a:extLst>
          </p:cNvPr>
          <p:cNvSpPr/>
          <p:nvPr/>
        </p:nvSpPr>
        <p:spPr>
          <a:xfrm flipH="1">
            <a:off x="-35560" y="5584591"/>
            <a:ext cx="12227559" cy="1273410"/>
          </a:xfrm>
          <a:custGeom>
            <a:avLst/>
            <a:gdLst>
              <a:gd name="connsiteX0" fmla="*/ 29028 w 12221028"/>
              <a:gd name="connsiteY0" fmla="*/ 682171 h 1378857"/>
              <a:gd name="connsiteX1" fmla="*/ 12221028 w 12221028"/>
              <a:gd name="connsiteY1" fmla="*/ 0 h 1378857"/>
              <a:gd name="connsiteX2" fmla="*/ 12221028 w 12221028"/>
              <a:gd name="connsiteY2" fmla="*/ 1378857 h 1378857"/>
              <a:gd name="connsiteX3" fmla="*/ 0 w 12221028"/>
              <a:gd name="connsiteY3" fmla="*/ 1378857 h 1378857"/>
              <a:gd name="connsiteX4" fmla="*/ 29028 w 12221028"/>
              <a:gd name="connsiteY4" fmla="*/ 682171 h 1378857"/>
              <a:gd name="connsiteX0" fmla="*/ 0 w 12266747"/>
              <a:gd name="connsiteY0" fmla="*/ 590550 h 1378857"/>
              <a:gd name="connsiteX1" fmla="*/ 12266747 w 12266747"/>
              <a:gd name="connsiteY1" fmla="*/ 0 h 1378857"/>
              <a:gd name="connsiteX2" fmla="*/ 12266747 w 12266747"/>
              <a:gd name="connsiteY2" fmla="*/ 1378857 h 1378857"/>
              <a:gd name="connsiteX3" fmla="*/ 45719 w 12266747"/>
              <a:gd name="connsiteY3" fmla="*/ 1378857 h 1378857"/>
              <a:gd name="connsiteX4" fmla="*/ 0 w 12266747"/>
              <a:gd name="connsiteY4" fmla="*/ 590550 h 1378857"/>
              <a:gd name="connsiteX0" fmla="*/ 0 w 12227559"/>
              <a:gd name="connsiteY0" fmla="*/ 577488 h 1378857"/>
              <a:gd name="connsiteX1" fmla="*/ 12227559 w 12227559"/>
              <a:gd name="connsiteY1" fmla="*/ 0 h 1378857"/>
              <a:gd name="connsiteX2" fmla="*/ 12227559 w 12227559"/>
              <a:gd name="connsiteY2" fmla="*/ 1378857 h 1378857"/>
              <a:gd name="connsiteX3" fmla="*/ 6531 w 12227559"/>
              <a:gd name="connsiteY3" fmla="*/ 1378857 h 1378857"/>
              <a:gd name="connsiteX4" fmla="*/ 0 w 12227559"/>
              <a:gd name="connsiteY4" fmla="*/ 577488 h 1378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7559" h="1378857">
                <a:moveTo>
                  <a:pt x="0" y="577488"/>
                </a:moveTo>
                <a:lnTo>
                  <a:pt x="12227559" y="0"/>
                </a:lnTo>
                <a:lnTo>
                  <a:pt x="12227559" y="1378857"/>
                </a:lnTo>
                <a:lnTo>
                  <a:pt x="6531" y="1378857"/>
                </a:lnTo>
                <a:lnTo>
                  <a:pt x="0" y="577488"/>
                </a:lnTo>
                <a:close/>
              </a:path>
            </a:pathLst>
          </a:custGeom>
          <a:solidFill>
            <a:srgbClr val="3B4BAB">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形状 34">
            <a:extLst>
              <a:ext uri="{FF2B5EF4-FFF2-40B4-BE49-F238E27FC236}">
                <a16:creationId xmlns:a16="http://schemas.microsoft.com/office/drawing/2014/main" id="{A12F9E0E-1E34-438D-931A-BCF9597A7916}"/>
              </a:ext>
            </a:extLst>
          </p:cNvPr>
          <p:cNvSpPr/>
          <p:nvPr/>
        </p:nvSpPr>
        <p:spPr>
          <a:xfrm>
            <a:off x="-21046" y="5486400"/>
            <a:ext cx="12227559" cy="1378857"/>
          </a:xfrm>
          <a:custGeom>
            <a:avLst/>
            <a:gdLst>
              <a:gd name="connsiteX0" fmla="*/ 29028 w 12221028"/>
              <a:gd name="connsiteY0" fmla="*/ 682171 h 1378857"/>
              <a:gd name="connsiteX1" fmla="*/ 12221028 w 12221028"/>
              <a:gd name="connsiteY1" fmla="*/ 0 h 1378857"/>
              <a:gd name="connsiteX2" fmla="*/ 12221028 w 12221028"/>
              <a:gd name="connsiteY2" fmla="*/ 1378857 h 1378857"/>
              <a:gd name="connsiteX3" fmla="*/ 0 w 12221028"/>
              <a:gd name="connsiteY3" fmla="*/ 1378857 h 1378857"/>
              <a:gd name="connsiteX4" fmla="*/ 29028 w 12221028"/>
              <a:gd name="connsiteY4" fmla="*/ 682171 h 1378857"/>
              <a:gd name="connsiteX0" fmla="*/ 0 w 12266747"/>
              <a:gd name="connsiteY0" fmla="*/ 590550 h 1378857"/>
              <a:gd name="connsiteX1" fmla="*/ 12266747 w 12266747"/>
              <a:gd name="connsiteY1" fmla="*/ 0 h 1378857"/>
              <a:gd name="connsiteX2" fmla="*/ 12266747 w 12266747"/>
              <a:gd name="connsiteY2" fmla="*/ 1378857 h 1378857"/>
              <a:gd name="connsiteX3" fmla="*/ 45719 w 12266747"/>
              <a:gd name="connsiteY3" fmla="*/ 1378857 h 1378857"/>
              <a:gd name="connsiteX4" fmla="*/ 0 w 12266747"/>
              <a:gd name="connsiteY4" fmla="*/ 590550 h 1378857"/>
              <a:gd name="connsiteX0" fmla="*/ 0 w 12227559"/>
              <a:gd name="connsiteY0" fmla="*/ 577488 h 1378857"/>
              <a:gd name="connsiteX1" fmla="*/ 12227559 w 12227559"/>
              <a:gd name="connsiteY1" fmla="*/ 0 h 1378857"/>
              <a:gd name="connsiteX2" fmla="*/ 12227559 w 12227559"/>
              <a:gd name="connsiteY2" fmla="*/ 1378857 h 1378857"/>
              <a:gd name="connsiteX3" fmla="*/ 6531 w 12227559"/>
              <a:gd name="connsiteY3" fmla="*/ 1378857 h 1378857"/>
              <a:gd name="connsiteX4" fmla="*/ 0 w 12227559"/>
              <a:gd name="connsiteY4" fmla="*/ 577488 h 1378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7559" h="1378857">
                <a:moveTo>
                  <a:pt x="0" y="577488"/>
                </a:moveTo>
                <a:lnTo>
                  <a:pt x="12227559" y="0"/>
                </a:lnTo>
                <a:lnTo>
                  <a:pt x="12227559" y="1378857"/>
                </a:lnTo>
                <a:lnTo>
                  <a:pt x="6531" y="1378857"/>
                </a:lnTo>
                <a:lnTo>
                  <a:pt x="0" y="577488"/>
                </a:lnTo>
                <a:close/>
              </a:path>
            </a:pathLst>
          </a:custGeom>
          <a:solidFill>
            <a:srgbClr val="2A357A">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a:extLst>
              <a:ext uri="{FF2B5EF4-FFF2-40B4-BE49-F238E27FC236}">
                <a16:creationId xmlns:a16="http://schemas.microsoft.com/office/drawing/2014/main" id="{272D7FA1-2B80-4DE7-B01C-1B64E6B69513}"/>
              </a:ext>
            </a:extLst>
          </p:cNvPr>
          <p:cNvSpPr txBox="1"/>
          <p:nvPr/>
        </p:nvSpPr>
        <p:spPr>
          <a:xfrm>
            <a:off x="4159250" y="6111891"/>
            <a:ext cx="3873500" cy="369332"/>
          </a:xfrm>
          <a:prstGeom prst="rect">
            <a:avLst/>
          </a:prstGeom>
          <a:noFill/>
        </p:spPr>
        <p:txBody>
          <a:bodyPr wrap="square" rtlCol="0">
            <a:spAutoFit/>
          </a:bodyPr>
          <a:lstStyle/>
          <a:p>
            <a:pPr algn="ctr"/>
            <a:r>
              <a:rPr lang="en-US" altLang="zh-CN" spc="300" dirty="0">
                <a:solidFill>
                  <a:schemeClr val="bg1"/>
                </a:solidFill>
                <a:latin typeface="等线" panose="02010600030101010101" pitchFamily="2" charset="-122"/>
                <a:ea typeface="等线" panose="02010600030101010101" pitchFamily="2" charset="-122"/>
              </a:rPr>
              <a:t>2019</a:t>
            </a:r>
            <a:r>
              <a:rPr lang="zh-CN" altLang="en-US" spc="300" dirty="0">
                <a:solidFill>
                  <a:schemeClr val="bg1"/>
                </a:solidFill>
                <a:latin typeface="等线" panose="02010600030101010101" pitchFamily="2" charset="-122"/>
                <a:ea typeface="等线" panose="02010600030101010101" pitchFamily="2" charset="-122"/>
              </a:rPr>
              <a:t>年 </a:t>
            </a:r>
            <a:r>
              <a:rPr lang="en-US" altLang="zh-CN" spc="300" dirty="0">
                <a:solidFill>
                  <a:schemeClr val="bg1"/>
                </a:solidFill>
                <a:latin typeface="等线" panose="02010600030101010101" pitchFamily="2" charset="-122"/>
                <a:ea typeface="等线" panose="02010600030101010101" pitchFamily="2" charset="-122"/>
              </a:rPr>
              <a:t>3</a:t>
            </a:r>
            <a:r>
              <a:rPr lang="zh-CN" altLang="en-US" spc="300" dirty="0">
                <a:solidFill>
                  <a:schemeClr val="bg1"/>
                </a:solidFill>
                <a:latin typeface="等线" panose="02010600030101010101" pitchFamily="2" charset="-122"/>
                <a:ea typeface="等线" panose="02010600030101010101" pitchFamily="2" charset="-122"/>
              </a:rPr>
              <a:t>月</a:t>
            </a:r>
            <a:r>
              <a:rPr lang="en-US" altLang="zh-CN" spc="300" dirty="0">
                <a:solidFill>
                  <a:schemeClr val="bg1"/>
                </a:solidFill>
                <a:latin typeface="等线" panose="02010600030101010101" pitchFamily="2" charset="-122"/>
                <a:ea typeface="等线" panose="02010600030101010101" pitchFamily="2" charset="-122"/>
              </a:rPr>
              <a:t>25</a:t>
            </a:r>
            <a:r>
              <a:rPr lang="zh-CN" altLang="en-US" spc="300" dirty="0">
                <a:solidFill>
                  <a:schemeClr val="bg1"/>
                </a:solidFill>
                <a:latin typeface="等线" panose="02010600030101010101" pitchFamily="2" charset="-122"/>
                <a:ea typeface="等线" panose="02010600030101010101" pitchFamily="2" charset="-122"/>
              </a:rPr>
              <a:t>日</a:t>
            </a:r>
          </a:p>
        </p:txBody>
      </p:sp>
      <p:pic>
        <p:nvPicPr>
          <p:cNvPr id="31" name="图片 30" descr="图片包含 天空, 户外, 草, 建筑物&#10;&#10;描述已自动生成">
            <a:extLst>
              <a:ext uri="{FF2B5EF4-FFF2-40B4-BE49-F238E27FC236}">
                <a16:creationId xmlns:a16="http://schemas.microsoft.com/office/drawing/2014/main" id="{FA0C9F38-9720-41FD-968F-CB43A435954B}"/>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3000"/>
                    </a14:imgEffect>
                  </a14:imgLayer>
                </a14:imgProps>
              </a:ext>
              <a:ext uri="{28A0092B-C50C-407E-A947-70E740481C1C}">
                <a14:useLocalDpi xmlns:a14="http://schemas.microsoft.com/office/drawing/2010/main" val="0"/>
              </a:ext>
            </a:extLst>
          </a:blip>
          <a:srcRect t="3029" b="87874"/>
          <a:stretch/>
        </p:blipFill>
        <p:spPr>
          <a:xfrm rot="10800000" flipH="1" flipV="1">
            <a:off x="-1" y="0"/>
            <a:ext cx="12192000" cy="1618489"/>
          </a:xfrm>
          <a:prstGeom prst="rect">
            <a:avLst/>
          </a:prstGeom>
        </p:spPr>
      </p:pic>
      <p:pic>
        <p:nvPicPr>
          <p:cNvPr id="32" name="图片 31">
            <a:extLst>
              <a:ext uri="{FF2B5EF4-FFF2-40B4-BE49-F238E27FC236}">
                <a16:creationId xmlns:a16="http://schemas.microsoft.com/office/drawing/2014/main" id="{A96DBD22-1426-450D-8423-F6965AC7FD39}"/>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1100" y="6013200"/>
            <a:ext cx="2335575" cy="521638"/>
          </a:xfrm>
          <a:prstGeom prst="rect">
            <a:avLst/>
          </a:prstGeom>
        </p:spPr>
      </p:pic>
      <p:pic>
        <p:nvPicPr>
          <p:cNvPr id="2" name="图片 1">
            <a:extLst>
              <a:ext uri="{FF2B5EF4-FFF2-40B4-BE49-F238E27FC236}">
                <a16:creationId xmlns:a16="http://schemas.microsoft.com/office/drawing/2014/main" id="{218432C6-EE05-42B6-B6EF-7365AD5E60F5}"/>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10000"/>
                    </a14:imgEffect>
                  </a14:imgLayer>
                </a14:imgProps>
              </a:ext>
            </a:extLst>
          </a:blip>
          <a:stretch>
            <a:fillRect/>
          </a:stretch>
        </p:blipFill>
        <p:spPr>
          <a:xfrm>
            <a:off x="1068387" y="472015"/>
            <a:ext cx="10059272" cy="1999661"/>
          </a:xfrm>
          <a:prstGeom prst="rect">
            <a:avLst/>
          </a:prstGeom>
        </p:spPr>
      </p:pic>
    </p:spTree>
    <p:extLst>
      <p:ext uri="{BB962C8B-B14F-4D97-AF65-F5344CB8AC3E}">
        <p14:creationId xmlns:p14="http://schemas.microsoft.com/office/powerpoint/2010/main" val="31068549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AB34F1B7-447C-4B1E-98F5-9ED961FD052F}"/>
              </a:ext>
            </a:extLst>
          </p:cNvPr>
          <p:cNvPicPr>
            <a:picLocks noChangeAspect="1"/>
          </p:cNvPicPr>
          <p:nvPr/>
        </p:nvPicPr>
        <p:blipFill>
          <a:blip r:embed="rId2"/>
          <a:stretch>
            <a:fillRect/>
          </a:stretch>
        </p:blipFill>
        <p:spPr>
          <a:xfrm>
            <a:off x="0" y="5196840"/>
            <a:ext cx="12192000" cy="1341120"/>
          </a:xfrm>
          <a:prstGeom prst="rect">
            <a:avLst/>
          </a:prstGeom>
        </p:spPr>
      </p:pic>
      <p:sp>
        <p:nvSpPr>
          <p:cNvPr id="127" name="文本框 126">
            <a:extLst>
              <a:ext uri="{FF2B5EF4-FFF2-40B4-BE49-F238E27FC236}">
                <a16:creationId xmlns:a16="http://schemas.microsoft.com/office/drawing/2014/main" id="{86C0B300-A73D-46CD-886C-6F6DAFDD6601}"/>
              </a:ext>
            </a:extLst>
          </p:cNvPr>
          <p:cNvSpPr txBox="1"/>
          <p:nvPr/>
        </p:nvSpPr>
        <p:spPr>
          <a:xfrm>
            <a:off x="2062480" y="5743642"/>
            <a:ext cx="329184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lumMod val="75000"/>
                    <a:lumOff val="25000"/>
                  </a:prstClr>
                </a:solidFill>
                <a:effectLst/>
                <a:uLnTx/>
                <a:uFillTx/>
                <a:latin typeface="等线 Light" panose="02010600030101010101" pitchFamily="2" charset="-122"/>
                <a:ea typeface="等线 Light" panose="02010600030101010101" pitchFamily="2" charset="-122"/>
                <a:cs typeface="+mn-cs"/>
              </a:rPr>
              <a:t>孟凡民</a:t>
            </a:r>
          </a:p>
        </p:txBody>
      </p:sp>
      <p:sp>
        <p:nvSpPr>
          <p:cNvPr id="128" name="文本框 127">
            <a:extLst>
              <a:ext uri="{FF2B5EF4-FFF2-40B4-BE49-F238E27FC236}">
                <a16:creationId xmlns:a16="http://schemas.microsoft.com/office/drawing/2014/main" id="{D56E6DA6-7F09-4B55-A111-B0E6B9DC4AAD}"/>
              </a:ext>
            </a:extLst>
          </p:cNvPr>
          <p:cNvSpPr txBox="1"/>
          <p:nvPr/>
        </p:nvSpPr>
        <p:spPr>
          <a:xfrm>
            <a:off x="7894320" y="5743642"/>
            <a:ext cx="329184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lumMod val="75000"/>
                    <a:lumOff val="25000"/>
                  </a:prstClr>
                </a:solidFill>
                <a:effectLst/>
                <a:uLnTx/>
                <a:uFillTx/>
                <a:latin typeface="等线 Light" panose="02010600030101010101" pitchFamily="2" charset="-122"/>
                <a:ea typeface="等线 Light" panose="02010600030101010101" pitchFamily="2" charset="-122"/>
                <a:cs typeface="+mn-cs"/>
              </a:rPr>
              <a:t>成都工业学院</a:t>
            </a:r>
          </a:p>
        </p:txBody>
      </p:sp>
      <p:pic>
        <p:nvPicPr>
          <p:cNvPr id="6" name="图片 5" descr="图片包含 黑色, 文字&#10;&#10;描述已自动生成">
            <a:extLst>
              <a:ext uri="{FF2B5EF4-FFF2-40B4-BE49-F238E27FC236}">
                <a16:creationId xmlns:a16="http://schemas.microsoft.com/office/drawing/2014/main" id="{44B5B8E4-0319-48B4-8061-2D9E13AAD9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5187696"/>
          </a:xfrm>
          <a:prstGeom prst="rect">
            <a:avLst/>
          </a:prstGeom>
        </p:spPr>
      </p:pic>
    </p:spTree>
    <p:extLst>
      <p:ext uri="{BB962C8B-B14F-4D97-AF65-F5344CB8AC3E}">
        <p14:creationId xmlns:p14="http://schemas.microsoft.com/office/powerpoint/2010/main" val="3596062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71206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4A64D21-2464-425D-97F9-BD66DA5327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6212" y="3644152"/>
            <a:ext cx="2016000" cy="2016000"/>
          </a:xfrm>
          <a:prstGeom prst="rect">
            <a:avLst/>
          </a:prstGeom>
        </p:spPr>
      </p:pic>
    </p:spTree>
    <p:extLst>
      <p:ext uri="{BB962C8B-B14F-4D97-AF65-F5344CB8AC3E}">
        <p14:creationId xmlns:p14="http://schemas.microsoft.com/office/powerpoint/2010/main" val="262544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图片包含 草, 天空, 户外, 建筑物&#10;&#10;描述已自动生成">
            <a:extLst>
              <a:ext uri="{FF2B5EF4-FFF2-40B4-BE49-F238E27FC236}">
                <a16:creationId xmlns:a16="http://schemas.microsoft.com/office/drawing/2014/main" id="{8DF4868B-F5A5-4759-9B4B-B95176CAC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4416" y="19047"/>
            <a:ext cx="6577584" cy="6858000"/>
          </a:xfrm>
          <a:prstGeom prst="rect">
            <a:avLst/>
          </a:prstGeom>
        </p:spPr>
      </p:pic>
      <p:sp>
        <p:nvSpPr>
          <p:cNvPr id="14" name="矩形 13">
            <a:extLst>
              <a:ext uri="{FF2B5EF4-FFF2-40B4-BE49-F238E27FC236}">
                <a16:creationId xmlns:a16="http://schemas.microsoft.com/office/drawing/2014/main" id="{1A9AC0CE-B3CC-44D7-A67D-23C986915353}"/>
              </a:ext>
            </a:extLst>
          </p:cNvPr>
          <p:cNvSpPr/>
          <p:nvPr/>
        </p:nvSpPr>
        <p:spPr>
          <a:xfrm>
            <a:off x="4836405" y="-1"/>
            <a:ext cx="7355595" cy="6858001"/>
          </a:xfrm>
          <a:prstGeom prst="rect">
            <a:avLst/>
          </a:prstGeom>
          <a:solidFill>
            <a:srgbClr val="242E6A">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a16="http://schemas.microsoft.com/office/drawing/2014/main" id="{B2A16507-5830-4565-AA45-2F22741845E1}"/>
              </a:ext>
            </a:extLst>
          </p:cNvPr>
          <p:cNvSpPr/>
          <p:nvPr/>
        </p:nvSpPr>
        <p:spPr>
          <a:xfrm>
            <a:off x="0" y="0"/>
            <a:ext cx="8305800" cy="6867525"/>
          </a:xfrm>
          <a:custGeom>
            <a:avLst/>
            <a:gdLst>
              <a:gd name="connsiteX0" fmla="*/ 0 w 8305800"/>
              <a:gd name="connsiteY0" fmla="*/ 6867525 h 6867525"/>
              <a:gd name="connsiteX1" fmla="*/ 5676900 w 8305800"/>
              <a:gd name="connsiteY1" fmla="*/ 6867525 h 6867525"/>
              <a:gd name="connsiteX2" fmla="*/ 8305800 w 8305800"/>
              <a:gd name="connsiteY2" fmla="*/ 0 h 6867525"/>
              <a:gd name="connsiteX3" fmla="*/ 0 w 8305800"/>
              <a:gd name="connsiteY3" fmla="*/ 0 h 6867525"/>
              <a:gd name="connsiteX4" fmla="*/ 0 w 8305800"/>
              <a:gd name="connsiteY4" fmla="*/ 6867525 h 686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05800" h="6867525">
                <a:moveTo>
                  <a:pt x="0" y="6867525"/>
                </a:moveTo>
                <a:lnTo>
                  <a:pt x="5676900" y="6867525"/>
                </a:lnTo>
                <a:lnTo>
                  <a:pt x="8305800" y="0"/>
                </a:lnTo>
                <a:lnTo>
                  <a:pt x="0" y="0"/>
                </a:lnTo>
                <a:lnTo>
                  <a:pt x="0" y="6867525"/>
                </a:lnTo>
                <a:close/>
              </a:path>
            </a:pathLst>
          </a:custGeom>
          <a:solidFill>
            <a:srgbClr val="242E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42E6A"/>
              </a:solidFill>
            </a:endParaRPr>
          </a:p>
        </p:txBody>
      </p:sp>
      <p:sp>
        <p:nvSpPr>
          <p:cNvPr id="6" name="文本框 5">
            <a:extLst>
              <a:ext uri="{FF2B5EF4-FFF2-40B4-BE49-F238E27FC236}">
                <a16:creationId xmlns:a16="http://schemas.microsoft.com/office/drawing/2014/main" id="{7E3A2B9D-A18D-4799-8DAC-E3D29D13E0FC}"/>
              </a:ext>
            </a:extLst>
          </p:cNvPr>
          <p:cNvSpPr txBox="1"/>
          <p:nvPr/>
        </p:nvSpPr>
        <p:spPr>
          <a:xfrm>
            <a:off x="677290" y="1519502"/>
            <a:ext cx="1497522" cy="3154710"/>
          </a:xfrm>
          <a:prstGeom prst="rect">
            <a:avLst/>
          </a:prstGeom>
          <a:noFill/>
        </p:spPr>
        <p:txBody>
          <a:bodyPr wrap="square" rtlCol="0">
            <a:spAutoFit/>
          </a:bodyPr>
          <a:lstStyle/>
          <a:p>
            <a:pPr algn="l"/>
            <a:r>
              <a:rPr lang="en-US" altLang="zh-CN" sz="19900" b="1" spc="300" dirty="0">
                <a:gradFill flip="none" rotWithShape="1">
                  <a:gsLst>
                    <a:gs pos="35000">
                      <a:schemeClr val="bg1"/>
                    </a:gs>
                    <a:gs pos="100000">
                      <a:schemeClr val="bg1">
                        <a:alpha val="0"/>
                      </a:schemeClr>
                    </a:gs>
                  </a:gsLst>
                  <a:lin ang="0" scaled="1"/>
                  <a:tileRect/>
                </a:gradFill>
                <a:latin typeface="等线" panose="02010600030101010101" pitchFamily="2" charset="-122"/>
                <a:ea typeface="等线" panose="02010600030101010101" pitchFamily="2" charset="-122"/>
              </a:rPr>
              <a:t>1</a:t>
            </a:r>
            <a:endParaRPr lang="zh-CN" altLang="en-US" sz="19900" b="1" spc="300" dirty="0">
              <a:gradFill flip="none" rotWithShape="1">
                <a:gsLst>
                  <a:gs pos="35000">
                    <a:schemeClr val="bg1"/>
                  </a:gs>
                  <a:gs pos="100000">
                    <a:schemeClr val="bg1">
                      <a:alpha val="0"/>
                    </a:schemeClr>
                  </a:gs>
                </a:gsLst>
                <a:lin ang="0" scaled="1"/>
                <a:tileRect/>
              </a:gradFill>
              <a:latin typeface="等线" panose="02010600030101010101" pitchFamily="2" charset="-122"/>
              <a:ea typeface="等线" panose="02010600030101010101" pitchFamily="2" charset="-122"/>
            </a:endParaRPr>
          </a:p>
        </p:txBody>
      </p:sp>
      <p:pic>
        <p:nvPicPr>
          <p:cNvPr id="2" name="图片 1">
            <a:extLst>
              <a:ext uri="{FF2B5EF4-FFF2-40B4-BE49-F238E27FC236}">
                <a16:creationId xmlns:a16="http://schemas.microsoft.com/office/drawing/2014/main" id="{B98546E4-E06D-4E39-9677-7D2A4D383E4A}"/>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95325" y="404813"/>
            <a:ext cx="1623150" cy="362522"/>
          </a:xfrm>
          <a:prstGeom prst="rect">
            <a:avLst/>
          </a:prstGeom>
        </p:spPr>
      </p:pic>
      <p:sp>
        <p:nvSpPr>
          <p:cNvPr id="4" name="平行四边形 3">
            <a:extLst>
              <a:ext uri="{FF2B5EF4-FFF2-40B4-BE49-F238E27FC236}">
                <a16:creationId xmlns:a16="http://schemas.microsoft.com/office/drawing/2014/main" id="{46CDBEB4-6A39-4C12-8284-AA4AFAF27569}"/>
              </a:ext>
            </a:extLst>
          </p:cNvPr>
          <p:cNvSpPr/>
          <p:nvPr/>
        </p:nvSpPr>
        <p:spPr>
          <a:xfrm>
            <a:off x="611187" y="0"/>
            <a:ext cx="7694613" cy="6867525"/>
          </a:xfrm>
          <a:prstGeom prst="parallelogram">
            <a:avLst>
              <a:gd name="adj" fmla="val 37848"/>
            </a:avLst>
          </a:prstGeom>
          <a:solidFill>
            <a:srgbClr val="2A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00E3A52-0C4A-43B8-8F1E-3D32C6369194}"/>
              </a:ext>
            </a:extLst>
          </p:cNvPr>
          <p:cNvSpPr txBox="1"/>
          <p:nvPr/>
        </p:nvSpPr>
        <p:spPr>
          <a:xfrm>
            <a:off x="2240915" y="2635192"/>
            <a:ext cx="5571456" cy="923330"/>
          </a:xfrm>
          <a:prstGeom prst="rect">
            <a:avLst/>
          </a:prstGeom>
          <a:noFill/>
        </p:spPr>
        <p:txBody>
          <a:bodyPr wrap="square" rtlCol="0">
            <a:spAutoFit/>
          </a:bodyPr>
          <a:lstStyle/>
          <a:p>
            <a:r>
              <a:rPr lang="zh-CN" altLang="en-US" sz="5400" b="1" spc="300" dirty="0">
                <a:gradFill flip="none" rotWithShape="1">
                  <a:gsLst>
                    <a:gs pos="0">
                      <a:schemeClr val="bg1"/>
                    </a:gs>
                    <a:gs pos="100000">
                      <a:schemeClr val="bg1">
                        <a:lumMod val="75000"/>
                      </a:schemeClr>
                    </a:gs>
                  </a:gsLst>
                  <a:lin ang="2700000" scaled="1"/>
                  <a:tileRect/>
                </a:gradFill>
                <a:latin typeface="等线" panose="02010600030101010101" pitchFamily="2" charset="-122"/>
                <a:ea typeface="等线" panose="02010600030101010101" pitchFamily="2" charset="-122"/>
              </a:rPr>
              <a:t>输入你的标题</a:t>
            </a:r>
          </a:p>
        </p:txBody>
      </p:sp>
      <p:sp>
        <p:nvSpPr>
          <p:cNvPr id="10" name="文本框 9">
            <a:extLst>
              <a:ext uri="{FF2B5EF4-FFF2-40B4-BE49-F238E27FC236}">
                <a16:creationId xmlns:a16="http://schemas.microsoft.com/office/drawing/2014/main" id="{94ECFCCF-3276-4DF5-B970-4F54E3210A9A}"/>
              </a:ext>
            </a:extLst>
          </p:cNvPr>
          <p:cNvSpPr txBox="1"/>
          <p:nvPr/>
        </p:nvSpPr>
        <p:spPr>
          <a:xfrm>
            <a:off x="2318475" y="3568045"/>
            <a:ext cx="4673600" cy="464807"/>
          </a:xfrm>
          <a:prstGeom prst="rect">
            <a:avLst/>
          </a:prstGeom>
          <a:noFill/>
        </p:spPr>
        <p:txBody>
          <a:bodyPr wrap="square" rtlCol="0">
            <a:spAutoFit/>
          </a:bodyPr>
          <a:lstStyle/>
          <a:p>
            <a:pPr>
              <a:lnSpc>
                <a:spcPct val="150000"/>
              </a:lnSpc>
            </a:pPr>
            <a:r>
              <a:rPr lang="zh-CN" altLang="en-US" spc="300" dirty="0">
                <a:solidFill>
                  <a:schemeClr val="bg1"/>
                </a:solidFill>
                <a:latin typeface="等线" panose="02010600030101010101" pitchFamily="2" charset="-122"/>
                <a:ea typeface="等线" panose="02010600030101010101" pitchFamily="2" charset="-122"/>
              </a:rPr>
              <a:t>添加说明添加说明添加说明</a:t>
            </a:r>
          </a:p>
        </p:txBody>
      </p:sp>
      <p:cxnSp>
        <p:nvCxnSpPr>
          <p:cNvPr id="12" name="直接连接符 11">
            <a:extLst>
              <a:ext uri="{FF2B5EF4-FFF2-40B4-BE49-F238E27FC236}">
                <a16:creationId xmlns:a16="http://schemas.microsoft.com/office/drawing/2014/main" id="{EC5C3B0B-BB58-4221-ACEE-ECD23969AD6F}"/>
              </a:ext>
            </a:extLst>
          </p:cNvPr>
          <p:cNvCxnSpPr>
            <a:cxnSpLocks/>
          </p:cNvCxnSpPr>
          <p:nvPr/>
        </p:nvCxnSpPr>
        <p:spPr>
          <a:xfrm>
            <a:off x="747712" y="6416675"/>
            <a:ext cx="1042988" cy="0"/>
          </a:xfrm>
          <a:prstGeom prst="line">
            <a:avLst/>
          </a:prstGeom>
          <a:ln w="317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479BCDD5-4913-4142-AAA1-43BB375859F1}"/>
              </a:ext>
            </a:extLst>
          </p:cNvPr>
          <p:cNvCxnSpPr>
            <a:cxnSpLocks/>
          </p:cNvCxnSpPr>
          <p:nvPr/>
        </p:nvCxnSpPr>
        <p:spPr>
          <a:xfrm flipH="1">
            <a:off x="3180989" y="0"/>
            <a:ext cx="487310" cy="1390653"/>
          </a:xfrm>
          <a:prstGeom prst="line">
            <a:avLst/>
          </a:prstGeom>
          <a:ln>
            <a:solidFill>
              <a:schemeClr val="bg1">
                <a:alpha val="51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F45AB4C-CFD6-4892-AA49-4854259D9A86}"/>
              </a:ext>
            </a:extLst>
          </p:cNvPr>
          <p:cNvCxnSpPr>
            <a:cxnSpLocks/>
          </p:cNvCxnSpPr>
          <p:nvPr/>
        </p:nvCxnSpPr>
        <p:spPr>
          <a:xfrm flipH="1">
            <a:off x="5231022" y="4420491"/>
            <a:ext cx="960458" cy="2456556"/>
          </a:xfrm>
          <a:prstGeom prst="line">
            <a:avLst/>
          </a:prstGeom>
          <a:ln>
            <a:solidFill>
              <a:schemeClr val="bg1">
                <a:alpha val="63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86791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a:extLst>
              <a:ext uri="{FF2B5EF4-FFF2-40B4-BE49-F238E27FC236}">
                <a16:creationId xmlns:a16="http://schemas.microsoft.com/office/drawing/2014/main" id="{6224D69B-AC9D-4ECC-B5A2-7CA1674B10CC}"/>
              </a:ext>
            </a:extLst>
          </p:cNvPr>
          <p:cNvSpPr txBox="1">
            <a:spLocks/>
          </p:cNvSpPr>
          <p:nvPr/>
        </p:nvSpPr>
        <p:spPr>
          <a:xfrm>
            <a:off x="2260741" y="2285719"/>
            <a:ext cx="1957665" cy="867160"/>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buNone/>
            </a:pPr>
            <a:r>
              <a:rPr lang="zh-CN" altLang="en-US" sz="1600" spc="300" dirty="0">
                <a:solidFill>
                  <a:srgbClr val="777777"/>
                </a:solidFill>
                <a:latin typeface="等线" panose="02010600030101010101" pitchFamily="2" charset="-122"/>
                <a:ea typeface="等线" panose="02010600030101010101" pitchFamily="2" charset="-122"/>
              </a:rPr>
              <a:t>输入你的说明输入你的说明输入你的说明输入你的说明</a:t>
            </a:r>
            <a:endParaRPr lang="en-US" altLang="zh-CN" sz="1600" dirty="0">
              <a:solidFill>
                <a:schemeClr val="tx1">
                  <a:lumMod val="75000"/>
                  <a:lumOff val="25000"/>
                </a:schemeClr>
              </a:solidFill>
              <a:latin typeface="+mn-ea"/>
              <a:cs typeface="+mn-ea"/>
              <a:sym typeface="Century Gothic" panose="020B0502020202020204" pitchFamily="34" charset="0"/>
            </a:endParaRPr>
          </a:p>
        </p:txBody>
      </p:sp>
      <p:sp>
        <p:nvSpPr>
          <p:cNvPr id="3" name="文本框">
            <a:extLst>
              <a:ext uri="{FF2B5EF4-FFF2-40B4-BE49-F238E27FC236}">
                <a16:creationId xmlns:a16="http://schemas.microsoft.com/office/drawing/2014/main" id="{6336CCDE-94CD-48A5-982C-9441103EC07C}"/>
              </a:ext>
            </a:extLst>
          </p:cNvPr>
          <p:cNvSpPr txBox="1">
            <a:spLocks/>
          </p:cNvSpPr>
          <p:nvPr/>
        </p:nvSpPr>
        <p:spPr>
          <a:xfrm>
            <a:off x="1994471" y="4299909"/>
            <a:ext cx="1957665" cy="867160"/>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buNone/>
            </a:pPr>
            <a:r>
              <a:rPr lang="zh-CN" altLang="en-US" sz="1600" spc="300" dirty="0">
                <a:solidFill>
                  <a:srgbClr val="777777"/>
                </a:solidFill>
                <a:latin typeface="等线" panose="02010600030101010101" pitchFamily="2" charset="-122"/>
                <a:ea typeface="等线" panose="02010600030101010101" pitchFamily="2" charset="-122"/>
              </a:rPr>
              <a:t>输入你的说明输入你的说明输入你的说明输入你的说明</a:t>
            </a:r>
            <a:endParaRPr lang="en-US" altLang="zh-CN" sz="1600" dirty="0">
              <a:solidFill>
                <a:schemeClr val="tx1">
                  <a:lumMod val="75000"/>
                  <a:lumOff val="25000"/>
                </a:schemeClr>
              </a:solidFill>
              <a:latin typeface="+mn-ea"/>
              <a:cs typeface="+mn-ea"/>
              <a:sym typeface="Century Gothic" panose="020B0502020202020204" pitchFamily="34" charset="0"/>
            </a:endParaRPr>
          </a:p>
        </p:txBody>
      </p:sp>
      <p:sp>
        <p:nvSpPr>
          <p:cNvPr id="4" name="文本框">
            <a:extLst>
              <a:ext uri="{FF2B5EF4-FFF2-40B4-BE49-F238E27FC236}">
                <a16:creationId xmlns:a16="http://schemas.microsoft.com/office/drawing/2014/main" id="{8C81E037-524C-457A-8033-EBC4ED8F2727}"/>
              </a:ext>
            </a:extLst>
          </p:cNvPr>
          <p:cNvSpPr txBox="1">
            <a:spLocks/>
          </p:cNvSpPr>
          <p:nvPr/>
        </p:nvSpPr>
        <p:spPr>
          <a:xfrm>
            <a:off x="8474160" y="3566474"/>
            <a:ext cx="1963179" cy="664797"/>
          </a:xfrm>
          <a:prstGeom prst="rect">
            <a:avLst/>
          </a:prstGeom>
        </p:spPr>
        <p:txBody>
          <a:bodyPr vert="horz"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1600" spc="300" dirty="0">
                <a:solidFill>
                  <a:srgbClr val="777777"/>
                </a:solidFill>
                <a:latin typeface="等线" panose="02010600030101010101" pitchFamily="2" charset="-122"/>
                <a:ea typeface="等线" panose="02010600030101010101" pitchFamily="2" charset="-122"/>
              </a:rPr>
              <a:t>输入你的说明输入你的说明输入你的说明输入你的说明</a:t>
            </a:r>
          </a:p>
        </p:txBody>
      </p:sp>
      <p:grpSp>
        <p:nvGrpSpPr>
          <p:cNvPr id="5" name="形状">
            <a:extLst>
              <a:ext uri="{FF2B5EF4-FFF2-40B4-BE49-F238E27FC236}">
                <a16:creationId xmlns:a16="http://schemas.microsoft.com/office/drawing/2014/main" id="{3B4DC534-EA74-458C-9A13-33F4D778F7AA}"/>
              </a:ext>
            </a:extLst>
          </p:cNvPr>
          <p:cNvGrpSpPr/>
          <p:nvPr/>
        </p:nvGrpSpPr>
        <p:grpSpPr>
          <a:xfrm>
            <a:off x="4327823" y="1891240"/>
            <a:ext cx="3743604" cy="3704526"/>
            <a:chOff x="9988635" y="4910465"/>
            <a:chExt cx="5069416" cy="5016501"/>
          </a:xfrm>
        </p:grpSpPr>
        <p:sp>
          <p:nvSpPr>
            <p:cNvPr id="6" name="文本框">
              <a:extLst>
                <a:ext uri="{FF2B5EF4-FFF2-40B4-BE49-F238E27FC236}">
                  <a16:creationId xmlns:a16="http://schemas.microsoft.com/office/drawing/2014/main" id="{68E77C99-FFDD-4C02-900C-F84912A0268A}"/>
                </a:ext>
              </a:extLst>
            </p:cNvPr>
            <p:cNvSpPr>
              <a:spLocks/>
            </p:cNvSpPr>
            <p:nvPr/>
          </p:nvSpPr>
          <p:spPr bwMode="auto">
            <a:xfrm>
              <a:off x="10483935" y="4910465"/>
              <a:ext cx="3297767" cy="3388784"/>
            </a:xfrm>
            <a:custGeom>
              <a:avLst/>
              <a:gdLst>
                <a:gd name="T0" fmla="*/ 547 w 1071"/>
                <a:gd name="T1" fmla="*/ 0 h 1101"/>
                <a:gd name="T2" fmla="*/ 0 w 1071"/>
                <a:gd name="T3" fmla="*/ 547 h 1101"/>
                <a:gd name="T4" fmla="*/ 263 w 1071"/>
                <a:gd name="T5" fmla="*/ 1015 h 1101"/>
                <a:gd name="T6" fmla="*/ 213 w 1071"/>
                <a:gd name="T7" fmla="*/ 1101 h 1101"/>
                <a:gd name="T8" fmla="*/ 604 w 1071"/>
                <a:gd name="T9" fmla="*/ 1101 h 1101"/>
                <a:gd name="T10" fmla="*/ 409 w 1071"/>
                <a:gd name="T11" fmla="*/ 762 h 1101"/>
                <a:gd name="T12" fmla="*/ 359 w 1071"/>
                <a:gd name="T13" fmla="*/ 847 h 1101"/>
                <a:gd name="T14" fmla="*/ 193 w 1071"/>
                <a:gd name="T15" fmla="*/ 547 h 1101"/>
                <a:gd name="T16" fmla="*/ 547 w 1071"/>
                <a:gd name="T17" fmla="*/ 194 h 1101"/>
                <a:gd name="T18" fmla="*/ 859 w 1071"/>
                <a:gd name="T19" fmla="*/ 381 h 1101"/>
                <a:gd name="T20" fmla="*/ 938 w 1071"/>
                <a:gd name="T21" fmla="*/ 375 h 1101"/>
                <a:gd name="T22" fmla="*/ 1071 w 1071"/>
                <a:gd name="T23" fmla="*/ 390 h 1101"/>
                <a:gd name="T24" fmla="*/ 547 w 1071"/>
                <a:gd name="T25" fmla="*/ 0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1" h="1101">
                  <a:moveTo>
                    <a:pt x="547" y="0"/>
                  </a:moveTo>
                  <a:cubicBezTo>
                    <a:pt x="245" y="0"/>
                    <a:pt x="0" y="245"/>
                    <a:pt x="0" y="547"/>
                  </a:cubicBezTo>
                  <a:cubicBezTo>
                    <a:pt x="0" y="745"/>
                    <a:pt x="105" y="919"/>
                    <a:pt x="263" y="1015"/>
                  </a:cubicBezTo>
                  <a:cubicBezTo>
                    <a:pt x="213" y="1101"/>
                    <a:pt x="213" y="1101"/>
                    <a:pt x="213" y="1101"/>
                  </a:cubicBezTo>
                  <a:cubicBezTo>
                    <a:pt x="604" y="1101"/>
                    <a:pt x="604" y="1101"/>
                    <a:pt x="604" y="1101"/>
                  </a:cubicBezTo>
                  <a:cubicBezTo>
                    <a:pt x="409" y="762"/>
                    <a:pt x="409" y="762"/>
                    <a:pt x="409" y="762"/>
                  </a:cubicBezTo>
                  <a:cubicBezTo>
                    <a:pt x="359" y="847"/>
                    <a:pt x="359" y="847"/>
                    <a:pt x="359" y="847"/>
                  </a:cubicBezTo>
                  <a:cubicBezTo>
                    <a:pt x="260" y="785"/>
                    <a:pt x="193" y="674"/>
                    <a:pt x="193" y="547"/>
                  </a:cubicBezTo>
                  <a:cubicBezTo>
                    <a:pt x="193" y="352"/>
                    <a:pt x="352" y="194"/>
                    <a:pt x="547" y="194"/>
                  </a:cubicBezTo>
                  <a:cubicBezTo>
                    <a:pt x="682" y="194"/>
                    <a:pt x="799" y="269"/>
                    <a:pt x="859" y="381"/>
                  </a:cubicBezTo>
                  <a:cubicBezTo>
                    <a:pt x="885" y="377"/>
                    <a:pt x="911" y="375"/>
                    <a:pt x="938" y="375"/>
                  </a:cubicBezTo>
                  <a:cubicBezTo>
                    <a:pt x="984" y="375"/>
                    <a:pt x="1029" y="380"/>
                    <a:pt x="1071" y="390"/>
                  </a:cubicBezTo>
                  <a:cubicBezTo>
                    <a:pt x="1004" y="165"/>
                    <a:pt x="795" y="0"/>
                    <a:pt x="547" y="0"/>
                  </a:cubicBezTo>
                  <a:close/>
                </a:path>
              </a:pathLst>
            </a:custGeom>
            <a:solidFill>
              <a:srgbClr val="374181"/>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dirty="0">
                <a:latin typeface="等线" panose="02010600030101010101" pitchFamily="2" charset="-122"/>
                <a:ea typeface="等线" panose="02010600030101010101" pitchFamily="2" charset="-122"/>
                <a:cs typeface="+mn-ea"/>
                <a:sym typeface="Century Gothic" panose="020B0502020202020204" pitchFamily="34" charset="0"/>
              </a:endParaRPr>
            </a:p>
          </p:txBody>
        </p:sp>
        <p:sp>
          <p:nvSpPr>
            <p:cNvPr id="7" name="文本框">
              <a:extLst>
                <a:ext uri="{FF2B5EF4-FFF2-40B4-BE49-F238E27FC236}">
                  <a16:creationId xmlns:a16="http://schemas.microsoft.com/office/drawing/2014/main" id="{860A643D-EEC0-408F-B251-BFC78B69EE99}"/>
                </a:ext>
              </a:extLst>
            </p:cNvPr>
            <p:cNvSpPr>
              <a:spLocks/>
            </p:cNvSpPr>
            <p:nvPr/>
          </p:nvSpPr>
          <p:spPr bwMode="auto">
            <a:xfrm>
              <a:off x="11777218" y="6144481"/>
              <a:ext cx="3280833" cy="3412067"/>
            </a:xfrm>
            <a:custGeom>
              <a:avLst/>
              <a:gdLst>
                <a:gd name="T0" fmla="*/ 518 w 1065"/>
                <a:gd name="T1" fmla="*/ 14 h 1108"/>
                <a:gd name="T2" fmla="*/ 245 w 1065"/>
                <a:gd name="T3" fmla="*/ 87 h 1108"/>
                <a:gd name="T4" fmla="*/ 195 w 1065"/>
                <a:gd name="T5" fmla="*/ 0 h 1108"/>
                <a:gd name="T6" fmla="*/ 0 w 1065"/>
                <a:gd name="T7" fmla="*/ 339 h 1108"/>
                <a:gd name="T8" fmla="*/ 391 w 1065"/>
                <a:gd name="T9" fmla="*/ 339 h 1108"/>
                <a:gd name="T10" fmla="*/ 342 w 1065"/>
                <a:gd name="T11" fmla="*/ 254 h 1108"/>
                <a:gd name="T12" fmla="*/ 518 w 1065"/>
                <a:gd name="T13" fmla="*/ 208 h 1108"/>
                <a:gd name="T14" fmla="*/ 872 w 1065"/>
                <a:gd name="T15" fmla="*/ 561 h 1108"/>
                <a:gd name="T16" fmla="*/ 518 w 1065"/>
                <a:gd name="T17" fmla="*/ 915 h 1108"/>
                <a:gd name="T18" fmla="*/ 505 w 1065"/>
                <a:gd name="T19" fmla="*/ 915 h 1108"/>
                <a:gd name="T20" fmla="*/ 385 w 1065"/>
                <a:gd name="T21" fmla="*/ 1092 h 1108"/>
                <a:gd name="T22" fmla="*/ 518 w 1065"/>
                <a:gd name="T23" fmla="*/ 1108 h 1108"/>
                <a:gd name="T24" fmla="*/ 1065 w 1065"/>
                <a:gd name="T25" fmla="*/ 561 h 1108"/>
                <a:gd name="T26" fmla="*/ 518 w 1065"/>
                <a:gd name="T27" fmla="*/ 1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5" h="1108">
                  <a:moveTo>
                    <a:pt x="518" y="14"/>
                  </a:moveTo>
                  <a:cubicBezTo>
                    <a:pt x="419" y="14"/>
                    <a:pt x="326" y="41"/>
                    <a:pt x="245" y="87"/>
                  </a:cubicBezTo>
                  <a:cubicBezTo>
                    <a:pt x="195" y="0"/>
                    <a:pt x="195" y="0"/>
                    <a:pt x="195" y="0"/>
                  </a:cubicBezTo>
                  <a:cubicBezTo>
                    <a:pt x="0" y="339"/>
                    <a:pt x="0" y="339"/>
                    <a:pt x="0" y="339"/>
                  </a:cubicBezTo>
                  <a:cubicBezTo>
                    <a:pt x="391" y="339"/>
                    <a:pt x="391" y="339"/>
                    <a:pt x="391" y="339"/>
                  </a:cubicBezTo>
                  <a:cubicBezTo>
                    <a:pt x="342" y="254"/>
                    <a:pt x="342" y="254"/>
                    <a:pt x="342" y="254"/>
                  </a:cubicBezTo>
                  <a:cubicBezTo>
                    <a:pt x="394" y="225"/>
                    <a:pt x="454" y="208"/>
                    <a:pt x="518" y="208"/>
                  </a:cubicBezTo>
                  <a:cubicBezTo>
                    <a:pt x="713" y="208"/>
                    <a:pt x="872" y="366"/>
                    <a:pt x="872" y="561"/>
                  </a:cubicBezTo>
                  <a:cubicBezTo>
                    <a:pt x="872" y="757"/>
                    <a:pt x="713" y="915"/>
                    <a:pt x="518" y="915"/>
                  </a:cubicBezTo>
                  <a:cubicBezTo>
                    <a:pt x="514" y="915"/>
                    <a:pt x="509" y="915"/>
                    <a:pt x="505" y="915"/>
                  </a:cubicBezTo>
                  <a:cubicBezTo>
                    <a:pt x="476" y="981"/>
                    <a:pt x="435" y="1041"/>
                    <a:pt x="385" y="1092"/>
                  </a:cubicBezTo>
                  <a:cubicBezTo>
                    <a:pt x="428" y="1103"/>
                    <a:pt x="472" y="1108"/>
                    <a:pt x="518" y="1108"/>
                  </a:cubicBezTo>
                  <a:cubicBezTo>
                    <a:pt x="820" y="1108"/>
                    <a:pt x="1065" y="863"/>
                    <a:pt x="1065" y="561"/>
                  </a:cubicBezTo>
                  <a:cubicBezTo>
                    <a:pt x="1065" y="259"/>
                    <a:pt x="820" y="14"/>
                    <a:pt x="518" y="14"/>
                  </a:cubicBezTo>
                  <a:close/>
                </a:path>
              </a:pathLst>
            </a:custGeom>
            <a:solidFill>
              <a:srgbClr val="4552A1"/>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dirty="0">
                <a:latin typeface="等线" panose="02010600030101010101" pitchFamily="2" charset="-122"/>
                <a:ea typeface="等线" panose="02010600030101010101" pitchFamily="2" charset="-122"/>
                <a:cs typeface="+mn-ea"/>
                <a:sym typeface="Century Gothic" panose="020B0502020202020204" pitchFamily="34" charset="0"/>
              </a:endParaRPr>
            </a:p>
          </p:txBody>
        </p:sp>
        <p:sp>
          <p:nvSpPr>
            <p:cNvPr id="8" name="文本框">
              <a:extLst>
                <a:ext uri="{FF2B5EF4-FFF2-40B4-BE49-F238E27FC236}">
                  <a16:creationId xmlns:a16="http://schemas.microsoft.com/office/drawing/2014/main" id="{B96875CE-6DB0-4E7A-A706-B9D2E3E1A99C}"/>
                </a:ext>
              </a:extLst>
            </p:cNvPr>
            <p:cNvSpPr>
              <a:spLocks/>
            </p:cNvSpPr>
            <p:nvPr/>
          </p:nvSpPr>
          <p:spPr bwMode="auto">
            <a:xfrm>
              <a:off x="9988635" y="7101215"/>
              <a:ext cx="3644900" cy="2825751"/>
            </a:xfrm>
            <a:custGeom>
              <a:avLst/>
              <a:gdLst>
                <a:gd name="T0" fmla="*/ 1184 w 1184"/>
                <a:gd name="T1" fmla="*/ 388 h 917"/>
                <a:gd name="T2" fmla="*/ 988 w 1184"/>
                <a:gd name="T3" fmla="*/ 49 h 917"/>
                <a:gd name="T4" fmla="*/ 793 w 1184"/>
                <a:gd name="T5" fmla="*/ 388 h 917"/>
                <a:gd name="T6" fmla="*/ 900 w 1184"/>
                <a:gd name="T7" fmla="*/ 388 h 917"/>
                <a:gd name="T8" fmla="*/ 547 w 1184"/>
                <a:gd name="T9" fmla="*/ 724 h 917"/>
                <a:gd name="T10" fmla="*/ 193 w 1184"/>
                <a:gd name="T11" fmla="*/ 370 h 917"/>
                <a:gd name="T12" fmla="*/ 242 w 1184"/>
                <a:gd name="T13" fmla="*/ 192 h 917"/>
                <a:gd name="T14" fmla="*/ 145 w 1184"/>
                <a:gd name="T15" fmla="*/ 0 h 917"/>
                <a:gd name="T16" fmla="*/ 0 w 1184"/>
                <a:gd name="T17" fmla="*/ 370 h 917"/>
                <a:gd name="T18" fmla="*/ 547 w 1184"/>
                <a:gd name="T19" fmla="*/ 917 h 917"/>
                <a:gd name="T20" fmla="*/ 1094 w 1184"/>
                <a:gd name="T21" fmla="*/ 388 h 917"/>
                <a:gd name="T22" fmla="*/ 1184 w 1184"/>
                <a:gd name="T23" fmla="*/ 38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4" h="917">
                  <a:moveTo>
                    <a:pt x="1184" y="388"/>
                  </a:moveTo>
                  <a:cubicBezTo>
                    <a:pt x="988" y="49"/>
                    <a:pt x="988" y="49"/>
                    <a:pt x="988" y="49"/>
                  </a:cubicBezTo>
                  <a:cubicBezTo>
                    <a:pt x="793" y="388"/>
                    <a:pt x="793" y="388"/>
                    <a:pt x="793" y="388"/>
                  </a:cubicBezTo>
                  <a:cubicBezTo>
                    <a:pt x="900" y="388"/>
                    <a:pt x="900" y="388"/>
                    <a:pt x="900" y="388"/>
                  </a:cubicBezTo>
                  <a:cubicBezTo>
                    <a:pt x="891" y="575"/>
                    <a:pt x="737" y="724"/>
                    <a:pt x="547" y="724"/>
                  </a:cubicBezTo>
                  <a:cubicBezTo>
                    <a:pt x="352" y="724"/>
                    <a:pt x="193" y="566"/>
                    <a:pt x="193" y="370"/>
                  </a:cubicBezTo>
                  <a:cubicBezTo>
                    <a:pt x="193" y="305"/>
                    <a:pt x="211" y="244"/>
                    <a:pt x="242" y="192"/>
                  </a:cubicBezTo>
                  <a:cubicBezTo>
                    <a:pt x="198" y="134"/>
                    <a:pt x="165" y="69"/>
                    <a:pt x="145" y="0"/>
                  </a:cubicBezTo>
                  <a:cubicBezTo>
                    <a:pt x="55" y="97"/>
                    <a:pt x="0" y="227"/>
                    <a:pt x="0" y="370"/>
                  </a:cubicBezTo>
                  <a:cubicBezTo>
                    <a:pt x="0" y="672"/>
                    <a:pt x="245" y="917"/>
                    <a:pt x="547" y="917"/>
                  </a:cubicBezTo>
                  <a:cubicBezTo>
                    <a:pt x="843" y="917"/>
                    <a:pt x="1085" y="682"/>
                    <a:pt x="1094" y="388"/>
                  </a:cubicBezTo>
                  <a:lnTo>
                    <a:pt x="1184" y="388"/>
                  </a:lnTo>
                  <a:close/>
                </a:path>
              </a:pathLst>
            </a:custGeom>
            <a:solidFill>
              <a:srgbClr val="7580C5"/>
            </a:solidFill>
            <a:ln>
              <a:noFill/>
            </a:ln>
          </p:spPr>
          <p:txBody>
            <a:bodyPr vert="horz" wrap="square" lIns="55827" tIns="27914" rIns="55827" bIns="27914" numCol="1" anchor="t" anchorCtr="0" compatLnSpc="1">
              <a:prstTxWarp prst="textNoShape">
                <a:avLst/>
              </a:prstTxWarp>
            </a:bodyPr>
            <a:lstStyle/>
            <a:p>
              <a:pPr algn="just">
                <a:lnSpc>
                  <a:spcPct val="120000"/>
                </a:lnSpc>
              </a:pPr>
              <a:endParaRPr lang="en-US" dirty="0">
                <a:latin typeface="等线" panose="02010600030101010101" pitchFamily="2" charset="-122"/>
                <a:ea typeface="等线" panose="02010600030101010101" pitchFamily="2" charset="-122"/>
                <a:cs typeface="+mn-ea"/>
                <a:sym typeface="Century Gothic" panose="020B0502020202020204" pitchFamily="34" charset="0"/>
              </a:endParaRPr>
            </a:p>
          </p:txBody>
        </p:sp>
        <p:sp>
          <p:nvSpPr>
            <p:cNvPr id="9" name="文本框">
              <a:extLst>
                <a:ext uri="{FF2B5EF4-FFF2-40B4-BE49-F238E27FC236}">
                  <a16:creationId xmlns:a16="http://schemas.microsoft.com/office/drawing/2014/main" id="{38A6BEAF-78E1-4A57-BC51-67FEA45FC178}"/>
                </a:ext>
              </a:extLst>
            </p:cNvPr>
            <p:cNvSpPr txBox="1"/>
            <p:nvPr/>
          </p:nvSpPr>
          <p:spPr>
            <a:xfrm rot="18978467">
              <a:off x="10746309" y="5519640"/>
              <a:ext cx="1366259" cy="508848"/>
            </a:xfrm>
            <a:prstGeom prst="rect">
              <a:avLst/>
            </a:prstGeom>
            <a:noFill/>
          </p:spPr>
          <p:txBody>
            <a:bodyPr wrap="none" rtlCol="0" anchor="ctr">
              <a:prstTxWarp prst="textArchUp">
                <a:avLst/>
              </a:prstTxWarp>
              <a:spAutoFit/>
            </a:bodyPr>
            <a:lstStyle/>
            <a:p>
              <a:pPr algn="ctr">
                <a:lnSpc>
                  <a:spcPct val="120000"/>
                </a:lnSpc>
              </a:pPr>
              <a:r>
                <a:rPr kumimoji="1" lang="zh-CN" altLang="en-US" dirty="0">
                  <a:solidFill>
                    <a:schemeClr val="bg1"/>
                  </a:solidFill>
                  <a:latin typeface="等线" panose="02010600030101010101" pitchFamily="2" charset="-122"/>
                  <a:ea typeface="等线" panose="02010600030101010101" pitchFamily="2" charset="-122"/>
                  <a:cs typeface="+mn-ea"/>
                  <a:sym typeface="Century Gothic" panose="020B0502020202020204" pitchFamily="34" charset="0"/>
                </a:rPr>
                <a:t>小标题</a:t>
              </a:r>
            </a:p>
          </p:txBody>
        </p:sp>
        <p:sp>
          <p:nvSpPr>
            <p:cNvPr id="10" name="文本框">
              <a:extLst>
                <a:ext uri="{FF2B5EF4-FFF2-40B4-BE49-F238E27FC236}">
                  <a16:creationId xmlns:a16="http://schemas.microsoft.com/office/drawing/2014/main" id="{682490A6-86F4-4ED1-9488-ACB3B3442892}"/>
                </a:ext>
              </a:extLst>
            </p:cNvPr>
            <p:cNvSpPr txBox="1"/>
            <p:nvPr/>
          </p:nvSpPr>
          <p:spPr>
            <a:xfrm>
              <a:off x="10861134" y="9105070"/>
              <a:ext cx="1645320" cy="508848"/>
            </a:xfrm>
            <a:prstGeom prst="rect">
              <a:avLst/>
            </a:prstGeom>
            <a:noFill/>
          </p:spPr>
          <p:txBody>
            <a:bodyPr wrap="none" rtlCol="0" anchor="ctr">
              <a:prstTxWarp prst="textArchDown">
                <a:avLst/>
              </a:prstTxWarp>
              <a:spAutoFit/>
            </a:bodyPr>
            <a:lstStyle/>
            <a:p>
              <a:pPr algn="ctr">
                <a:lnSpc>
                  <a:spcPct val="120000"/>
                </a:lnSpc>
              </a:pPr>
              <a:r>
                <a:rPr kumimoji="1" lang="zh-CN" altLang="en-US" dirty="0">
                  <a:solidFill>
                    <a:schemeClr val="bg1"/>
                  </a:solidFill>
                  <a:latin typeface="等线" panose="02010600030101010101" pitchFamily="2" charset="-122"/>
                  <a:ea typeface="等线" panose="02010600030101010101" pitchFamily="2" charset="-122"/>
                  <a:cs typeface="+mn-ea"/>
                  <a:sym typeface="Century Gothic" panose="020B0502020202020204" pitchFamily="34" charset="0"/>
                </a:rPr>
                <a:t>小标题</a:t>
              </a:r>
            </a:p>
          </p:txBody>
        </p:sp>
        <p:sp>
          <p:nvSpPr>
            <p:cNvPr id="11" name="文本框">
              <a:extLst>
                <a:ext uri="{FF2B5EF4-FFF2-40B4-BE49-F238E27FC236}">
                  <a16:creationId xmlns:a16="http://schemas.microsoft.com/office/drawing/2014/main" id="{F82FDCED-9B11-4922-8058-2D605F151113}"/>
                </a:ext>
              </a:extLst>
            </p:cNvPr>
            <p:cNvSpPr txBox="1"/>
            <p:nvPr/>
          </p:nvSpPr>
          <p:spPr>
            <a:xfrm rot="17644843">
              <a:off x="13516862" y="8044825"/>
              <a:ext cx="1748521" cy="508848"/>
            </a:xfrm>
            <a:prstGeom prst="rect">
              <a:avLst/>
            </a:prstGeom>
            <a:noFill/>
          </p:spPr>
          <p:txBody>
            <a:bodyPr wrap="none" rtlCol="0" anchor="ctr">
              <a:prstTxWarp prst="textArchDown">
                <a:avLst/>
              </a:prstTxWarp>
              <a:spAutoFit/>
            </a:bodyPr>
            <a:lstStyle/>
            <a:p>
              <a:pPr algn="ctr">
                <a:lnSpc>
                  <a:spcPct val="120000"/>
                </a:lnSpc>
              </a:pPr>
              <a:r>
                <a:rPr kumimoji="1" lang="zh-CN" altLang="en-US" dirty="0">
                  <a:solidFill>
                    <a:schemeClr val="bg1"/>
                  </a:solidFill>
                  <a:latin typeface="等线" panose="02010600030101010101" pitchFamily="2" charset="-122"/>
                  <a:ea typeface="等线" panose="02010600030101010101" pitchFamily="2" charset="-122"/>
                  <a:cs typeface="+mn-ea"/>
                  <a:sym typeface="Century Gothic" panose="020B0502020202020204" pitchFamily="34" charset="0"/>
                </a:rPr>
                <a:t>小标题</a:t>
              </a:r>
            </a:p>
          </p:txBody>
        </p:sp>
      </p:grpSp>
      <p:grpSp>
        <p:nvGrpSpPr>
          <p:cNvPr id="13" name="组合 12">
            <a:extLst>
              <a:ext uri="{FF2B5EF4-FFF2-40B4-BE49-F238E27FC236}">
                <a16:creationId xmlns:a16="http://schemas.microsoft.com/office/drawing/2014/main" id="{EE539338-18DF-4956-86D5-FC5B84B2B091}"/>
              </a:ext>
            </a:extLst>
          </p:cNvPr>
          <p:cNvGrpSpPr/>
          <p:nvPr/>
        </p:nvGrpSpPr>
        <p:grpSpPr>
          <a:xfrm>
            <a:off x="-660927" y="0"/>
            <a:ext cx="12852927" cy="600771"/>
            <a:chOff x="-584727" y="-1"/>
            <a:chExt cx="11737655" cy="548641"/>
          </a:xfrm>
        </p:grpSpPr>
        <p:grpSp>
          <p:nvGrpSpPr>
            <p:cNvPr id="14" name="组合 13">
              <a:extLst>
                <a:ext uri="{FF2B5EF4-FFF2-40B4-BE49-F238E27FC236}">
                  <a16:creationId xmlns:a16="http://schemas.microsoft.com/office/drawing/2014/main" id="{798BDE4B-466C-4624-ABAE-05C0ECC3097C}"/>
                </a:ext>
              </a:extLst>
            </p:cNvPr>
            <p:cNvGrpSpPr/>
            <p:nvPr/>
          </p:nvGrpSpPr>
          <p:grpSpPr>
            <a:xfrm>
              <a:off x="-584727" y="-1"/>
              <a:ext cx="11737655" cy="548641"/>
              <a:chOff x="-584727" y="-1"/>
              <a:chExt cx="11737655" cy="548641"/>
            </a:xfrm>
          </p:grpSpPr>
          <p:sp>
            <p:nvSpPr>
              <p:cNvPr id="16" name="矩形 15">
                <a:extLst>
                  <a:ext uri="{FF2B5EF4-FFF2-40B4-BE49-F238E27FC236}">
                    <a16:creationId xmlns:a16="http://schemas.microsoft.com/office/drawing/2014/main" id="{FA367441-D321-4B82-A6C8-1EE2A7D2C68C}"/>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a:extLst>
                  <a:ext uri="{FF2B5EF4-FFF2-40B4-BE49-F238E27FC236}">
                    <a16:creationId xmlns:a16="http://schemas.microsoft.com/office/drawing/2014/main" id="{C5F563D4-965E-466A-A5C8-737482B805AD}"/>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a:extLst>
                  <a:ext uri="{FF2B5EF4-FFF2-40B4-BE49-F238E27FC236}">
                    <a16:creationId xmlns:a16="http://schemas.microsoft.com/office/drawing/2014/main" id="{E3D4349C-381D-45A3-A7AB-3FBD66848C6B}"/>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15" name="图片 14">
              <a:extLst>
                <a:ext uri="{FF2B5EF4-FFF2-40B4-BE49-F238E27FC236}">
                  <a16:creationId xmlns:a16="http://schemas.microsoft.com/office/drawing/2014/main" id="{EB32B1F1-E57B-4F23-BA94-89C8A6DE72BC}"/>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22647597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a:extLst>
              <a:ext uri="{FF2B5EF4-FFF2-40B4-BE49-F238E27FC236}">
                <a16:creationId xmlns:a16="http://schemas.microsoft.com/office/drawing/2014/main" id="{94ECFCCF-3276-4DF5-B970-4F54E3210A9A}"/>
              </a:ext>
            </a:extLst>
          </p:cNvPr>
          <p:cNvSpPr txBox="1"/>
          <p:nvPr/>
        </p:nvSpPr>
        <p:spPr>
          <a:xfrm>
            <a:off x="7485010" y="2097908"/>
            <a:ext cx="4989591" cy="464807"/>
          </a:xfrm>
          <a:prstGeom prst="rect">
            <a:avLst/>
          </a:prstGeom>
          <a:noFill/>
        </p:spPr>
        <p:txBody>
          <a:bodyPr wrap="square" rtlCol="0">
            <a:spAutoFit/>
          </a:bodyPr>
          <a:lstStyle/>
          <a:p>
            <a:pPr>
              <a:lnSpc>
                <a:spcPct val="150000"/>
              </a:lnSpc>
            </a:pPr>
            <a:r>
              <a:rPr lang="zh-CN" altLang="en-US" spc="300" dirty="0">
                <a:solidFill>
                  <a:srgbClr val="777777"/>
                </a:solidFill>
                <a:latin typeface="等线" panose="02010600030101010101" pitchFamily="2" charset="-122"/>
                <a:ea typeface="等线" panose="02010600030101010101" pitchFamily="2" charset="-122"/>
              </a:rPr>
              <a:t>  输入你的内容输入你的内容</a:t>
            </a:r>
          </a:p>
        </p:txBody>
      </p:sp>
      <p:cxnSp>
        <p:nvCxnSpPr>
          <p:cNvPr id="12" name="直接连接符 11" hidden="1">
            <a:extLst>
              <a:ext uri="{FF2B5EF4-FFF2-40B4-BE49-F238E27FC236}">
                <a16:creationId xmlns:a16="http://schemas.microsoft.com/office/drawing/2014/main" id="{EC5C3B0B-BB58-4221-ACEE-ECD23969AD6F}"/>
              </a:ext>
            </a:extLst>
          </p:cNvPr>
          <p:cNvCxnSpPr>
            <a:cxnSpLocks/>
          </p:cNvCxnSpPr>
          <p:nvPr/>
        </p:nvCxnSpPr>
        <p:spPr>
          <a:xfrm>
            <a:off x="747712" y="6416675"/>
            <a:ext cx="1042988" cy="0"/>
          </a:xfrm>
          <a:prstGeom prst="line">
            <a:avLst/>
          </a:prstGeom>
          <a:ln w="31750" cap="rnd">
            <a:solidFill>
              <a:srgbClr val="242E6A"/>
            </a:solidFill>
          </a:ln>
        </p:spPr>
        <p:style>
          <a:lnRef idx="1">
            <a:schemeClr val="accent1"/>
          </a:lnRef>
          <a:fillRef idx="0">
            <a:schemeClr val="accent1"/>
          </a:fillRef>
          <a:effectRef idx="0">
            <a:schemeClr val="accent1"/>
          </a:effectRef>
          <a:fontRef idx="minor">
            <a:schemeClr val="tx1"/>
          </a:fontRef>
        </p:style>
      </p:cxnSp>
      <p:pic>
        <p:nvPicPr>
          <p:cNvPr id="22" name="图形 21" descr="单级齿轮">
            <a:extLst>
              <a:ext uri="{FF2B5EF4-FFF2-40B4-BE49-F238E27FC236}">
                <a16:creationId xmlns:a16="http://schemas.microsoft.com/office/drawing/2014/main" id="{A31D93A2-B335-4F28-BC72-3286A80C38C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09694">
            <a:off x="5370216" y="3387968"/>
            <a:ext cx="2967349" cy="2967349"/>
          </a:xfrm>
          <a:prstGeom prst="rect">
            <a:avLst/>
          </a:prstGeom>
          <a:effectLst>
            <a:outerShdw blurRad="50800" dist="38100" dir="2700000" algn="tl" rotWithShape="0">
              <a:prstClr val="black">
                <a:alpha val="40000"/>
              </a:prstClr>
            </a:outerShdw>
          </a:effectLst>
        </p:spPr>
      </p:pic>
      <p:pic>
        <p:nvPicPr>
          <p:cNvPr id="23" name="图形 22" descr="单级齿轮">
            <a:extLst>
              <a:ext uri="{FF2B5EF4-FFF2-40B4-BE49-F238E27FC236}">
                <a16:creationId xmlns:a16="http://schemas.microsoft.com/office/drawing/2014/main" id="{1B0B03F8-BBFE-4EA2-8255-D4E04FC7F6AE}"/>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20880416">
            <a:off x="3425483" y="2083895"/>
            <a:ext cx="3035984" cy="3035984"/>
          </a:xfrm>
          <a:prstGeom prst="rect">
            <a:avLst/>
          </a:prstGeom>
          <a:effectLst>
            <a:outerShdw blurRad="50800" dist="38100" dir="2700000" algn="tl" rotWithShape="0">
              <a:prstClr val="black">
                <a:alpha val="40000"/>
              </a:prstClr>
            </a:outerShdw>
          </a:effectLst>
        </p:spPr>
      </p:pic>
      <p:pic>
        <p:nvPicPr>
          <p:cNvPr id="24" name="图形 23" descr="单级齿轮">
            <a:extLst>
              <a:ext uri="{FF2B5EF4-FFF2-40B4-BE49-F238E27FC236}">
                <a16:creationId xmlns:a16="http://schemas.microsoft.com/office/drawing/2014/main" id="{0146A1A6-B637-4FFB-B92C-CF7F73B4A5F9}"/>
              </a:ext>
            </a:extLst>
          </p:cNvPr>
          <p:cNvPicPr>
            <a:picLocks noChangeAspect="1"/>
          </p:cNvPicPr>
          <p:nvPr/>
        </p:nvPicPr>
        <p:blipFill>
          <a:blip r:embed="rId6">
            <a:alphaModFix amt="73000"/>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273439">
            <a:off x="5322739" y="1129517"/>
            <a:ext cx="2071116" cy="2071116"/>
          </a:xfrm>
          <a:prstGeom prst="rect">
            <a:avLst/>
          </a:prstGeom>
          <a:effectLst>
            <a:outerShdw blurRad="50800" dist="38100" dir="2700000" algn="tl" rotWithShape="0">
              <a:prstClr val="black">
                <a:alpha val="40000"/>
              </a:prstClr>
            </a:outerShdw>
          </a:effectLst>
        </p:spPr>
      </p:pic>
      <p:sp>
        <p:nvSpPr>
          <p:cNvPr id="25" name="文本框 24">
            <a:extLst>
              <a:ext uri="{FF2B5EF4-FFF2-40B4-BE49-F238E27FC236}">
                <a16:creationId xmlns:a16="http://schemas.microsoft.com/office/drawing/2014/main" id="{6744AD5A-B366-4FAD-AE9D-558243F464EF}"/>
              </a:ext>
            </a:extLst>
          </p:cNvPr>
          <p:cNvSpPr txBox="1"/>
          <p:nvPr/>
        </p:nvSpPr>
        <p:spPr>
          <a:xfrm>
            <a:off x="7626886" y="1539989"/>
            <a:ext cx="3893041" cy="523220"/>
          </a:xfrm>
          <a:prstGeom prst="rect">
            <a:avLst/>
          </a:prstGeom>
          <a:noFill/>
        </p:spPr>
        <p:txBody>
          <a:bodyPr wrap="square" rtlCol="0">
            <a:spAutoFit/>
          </a:bodyPr>
          <a:lstStyle/>
          <a:p>
            <a:r>
              <a:rPr lang="zh-CN" altLang="en-US" sz="2800" b="1" spc="300" dirty="0">
                <a:solidFill>
                  <a:srgbClr val="24466A"/>
                </a:solidFill>
                <a:latin typeface="等线" panose="02010600030101010101" pitchFamily="2" charset="-122"/>
                <a:ea typeface="等线" panose="02010600030101010101" pitchFamily="2" charset="-122"/>
              </a:rPr>
              <a:t>输入你的标题</a:t>
            </a:r>
          </a:p>
        </p:txBody>
      </p:sp>
      <p:cxnSp>
        <p:nvCxnSpPr>
          <p:cNvPr id="26" name="直接连接符 25">
            <a:extLst>
              <a:ext uri="{FF2B5EF4-FFF2-40B4-BE49-F238E27FC236}">
                <a16:creationId xmlns:a16="http://schemas.microsoft.com/office/drawing/2014/main" id="{3838DD5D-34C1-4C87-B22F-D1F51BCE106D}"/>
              </a:ext>
            </a:extLst>
          </p:cNvPr>
          <p:cNvCxnSpPr>
            <a:cxnSpLocks/>
          </p:cNvCxnSpPr>
          <p:nvPr/>
        </p:nvCxnSpPr>
        <p:spPr>
          <a:xfrm>
            <a:off x="10453687" y="6416675"/>
            <a:ext cx="1042988" cy="0"/>
          </a:xfrm>
          <a:prstGeom prst="line">
            <a:avLst/>
          </a:prstGeom>
          <a:ln w="31750" cap="rnd">
            <a:solidFill>
              <a:srgbClr val="242E6A"/>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5BBAC495-45CC-4BF3-946F-DF85E53D02D8}"/>
              </a:ext>
            </a:extLst>
          </p:cNvPr>
          <p:cNvSpPr txBox="1"/>
          <p:nvPr/>
        </p:nvSpPr>
        <p:spPr>
          <a:xfrm>
            <a:off x="7958891" y="5129326"/>
            <a:ext cx="4989591" cy="464807"/>
          </a:xfrm>
          <a:prstGeom prst="rect">
            <a:avLst/>
          </a:prstGeom>
          <a:noFill/>
        </p:spPr>
        <p:txBody>
          <a:bodyPr wrap="square" rtlCol="0">
            <a:spAutoFit/>
          </a:bodyPr>
          <a:lstStyle/>
          <a:p>
            <a:pPr>
              <a:lnSpc>
                <a:spcPct val="150000"/>
              </a:lnSpc>
            </a:pPr>
            <a:r>
              <a:rPr lang="zh-CN" altLang="en-US" spc="300" dirty="0">
                <a:solidFill>
                  <a:srgbClr val="777777"/>
                </a:solidFill>
                <a:latin typeface="等线" panose="02010600030101010101" pitchFamily="2" charset="-122"/>
                <a:ea typeface="等线" panose="02010600030101010101" pitchFamily="2" charset="-122"/>
              </a:rPr>
              <a:t>  输入你的内容输入你的内容</a:t>
            </a:r>
          </a:p>
        </p:txBody>
      </p:sp>
      <p:sp>
        <p:nvSpPr>
          <p:cNvPr id="14" name="文本框 13">
            <a:extLst>
              <a:ext uri="{FF2B5EF4-FFF2-40B4-BE49-F238E27FC236}">
                <a16:creationId xmlns:a16="http://schemas.microsoft.com/office/drawing/2014/main" id="{81ADE5E0-40CE-4D8D-9BD5-60492AB4FA81}"/>
              </a:ext>
            </a:extLst>
          </p:cNvPr>
          <p:cNvSpPr txBox="1"/>
          <p:nvPr/>
        </p:nvSpPr>
        <p:spPr>
          <a:xfrm>
            <a:off x="8100767" y="4571407"/>
            <a:ext cx="3893041" cy="523220"/>
          </a:xfrm>
          <a:prstGeom prst="rect">
            <a:avLst/>
          </a:prstGeom>
          <a:noFill/>
        </p:spPr>
        <p:txBody>
          <a:bodyPr wrap="square" rtlCol="0">
            <a:spAutoFit/>
          </a:bodyPr>
          <a:lstStyle/>
          <a:p>
            <a:r>
              <a:rPr lang="zh-CN" altLang="en-US" sz="2800" b="1" spc="300" dirty="0">
                <a:solidFill>
                  <a:srgbClr val="24466A"/>
                </a:solidFill>
                <a:latin typeface="等线" panose="02010600030101010101" pitchFamily="2" charset="-122"/>
                <a:ea typeface="等线" panose="02010600030101010101" pitchFamily="2" charset="-122"/>
              </a:rPr>
              <a:t>输入你的标题</a:t>
            </a:r>
          </a:p>
        </p:txBody>
      </p:sp>
      <p:sp>
        <p:nvSpPr>
          <p:cNvPr id="15" name="文本框 14">
            <a:extLst>
              <a:ext uri="{FF2B5EF4-FFF2-40B4-BE49-F238E27FC236}">
                <a16:creationId xmlns:a16="http://schemas.microsoft.com/office/drawing/2014/main" id="{17C1088D-9654-4C93-8F59-0029BC1D53D3}"/>
              </a:ext>
            </a:extLst>
          </p:cNvPr>
          <p:cNvSpPr txBox="1"/>
          <p:nvPr/>
        </p:nvSpPr>
        <p:spPr>
          <a:xfrm>
            <a:off x="-1256888" y="3914843"/>
            <a:ext cx="4989591" cy="464807"/>
          </a:xfrm>
          <a:prstGeom prst="rect">
            <a:avLst/>
          </a:prstGeom>
          <a:noFill/>
        </p:spPr>
        <p:txBody>
          <a:bodyPr wrap="square" rtlCol="0">
            <a:spAutoFit/>
          </a:bodyPr>
          <a:lstStyle/>
          <a:p>
            <a:pPr algn="r">
              <a:lnSpc>
                <a:spcPct val="150000"/>
              </a:lnSpc>
            </a:pPr>
            <a:r>
              <a:rPr lang="zh-CN" altLang="en-US" spc="300" dirty="0">
                <a:solidFill>
                  <a:srgbClr val="777777"/>
                </a:solidFill>
                <a:latin typeface="等线" panose="02010600030101010101" pitchFamily="2" charset="-122"/>
                <a:ea typeface="等线" panose="02010600030101010101" pitchFamily="2" charset="-122"/>
              </a:rPr>
              <a:t>  输入你的内容输入你的内容</a:t>
            </a:r>
          </a:p>
        </p:txBody>
      </p:sp>
      <p:sp>
        <p:nvSpPr>
          <p:cNvPr id="16" name="文本框 15">
            <a:extLst>
              <a:ext uri="{FF2B5EF4-FFF2-40B4-BE49-F238E27FC236}">
                <a16:creationId xmlns:a16="http://schemas.microsoft.com/office/drawing/2014/main" id="{AA636FCD-6371-4C06-B058-B20BA7F49500}"/>
              </a:ext>
            </a:extLst>
          </p:cNvPr>
          <p:cNvSpPr txBox="1"/>
          <p:nvPr/>
        </p:nvSpPr>
        <p:spPr>
          <a:xfrm>
            <a:off x="-160338" y="3298712"/>
            <a:ext cx="3893041" cy="523220"/>
          </a:xfrm>
          <a:prstGeom prst="rect">
            <a:avLst/>
          </a:prstGeom>
          <a:noFill/>
        </p:spPr>
        <p:txBody>
          <a:bodyPr wrap="square" rtlCol="0">
            <a:spAutoFit/>
          </a:bodyPr>
          <a:lstStyle/>
          <a:p>
            <a:pPr algn="r"/>
            <a:r>
              <a:rPr lang="zh-CN" altLang="en-US" sz="2800" b="1" spc="300" dirty="0">
                <a:solidFill>
                  <a:srgbClr val="24466A"/>
                </a:solidFill>
                <a:latin typeface="等线" panose="02010600030101010101" pitchFamily="2" charset="-122"/>
                <a:ea typeface="等线" panose="02010600030101010101" pitchFamily="2" charset="-122"/>
              </a:rPr>
              <a:t>输入你的标题</a:t>
            </a:r>
          </a:p>
        </p:txBody>
      </p:sp>
      <p:grpSp>
        <p:nvGrpSpPr>
          <p:cNvPr id="28" name="组合 27">
            <a:extLst>
              <a:ext uri="{FF2B5EF4-FFF2-40B4-BE49-F238E27FC236}">
                <a16:creationId xmlns:a16="http://schemas.microsoft.com/office/drawing/2014/main" id="{A8B6E0AF-368D-43D9-9BE7-C302F439E215}"/>
              </a:ext>
            </a:extLst>
          </p:cNvPr>
          <p:cNvGrpSpPr/>
          <p:nvPr/>
        </p:nvGrpSpPr>
        <p:grpSpPr>
          <a:xfrm>
            <a:off x="-660927" y="0"/>
            <a:ext cx="12852927" cy="600771"/>
            <a:chOff x="-584727" y="-1"/>
            <a:chExt cx="11737655" cy="548641"/>
          </a:xfrm>
        </p:grpSpPr>
        <p:grpSp>
          <p:nvGrpSpPr>
            <p:cNvPr id="29" name="组合 28">
              <a:extLst>
                <a:ext uri="{FF2B5EF4-FFF2-40B4-BE49-F238E27FC236}">
                  <a16:creationId xmlns:a16="http://schemas.microsoft.com/office/drawing/2014/main" id="{40314082-9379-4CA0-B49F-47E79D6CC320}"/>
                </a:ext>
              </a:extLst>
            </p:cNvPr>
            <p:cNvGrpSpPr/>
            <p:nvPr/>
          </p:nvGrpSpPr>
          <p:grpSpPr>
            <a:xfrm>
              <a:off x="-584727" y="-1"/>
              <a:ext cx="11737655" cy="548641"/>
              <a:chOff x="-584727" y="-1"/>
              <a:chExt cx="11737655" cy="548641"/>
            </a:xfrm>
          </p:grpSpPr>
          <p:sp>
            <p:nvSpPr>
              <p:cNvPr id="31" name="矩形 30">
                <a:extLst>
                  <a:ext uri="{FF2B5EF4-FFF2-40B4-BE49-F238E27FC236}">
                    <a16:creationId xmlns:a16="http://schemas.microsoft.com/office/drawing/2014/main" id="{752916D0-B95E-4C68-ADD4-C709F9C26EAE}"/>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形状 31">
                <a:extLst>
                  <a:ext uri="{FF2B5EF4-FFF2-40B4-BE49-F238E27FC236}">
                    <a16:creationId xmlns:a16="http://schemas.microsoft.com/office/drawing/2014/main" id="{0DBFB0BD-9206-4DE9-A714-E338A8B1D4A0}"/>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a:extLst>
                  <a:ext uri="{FF2B5EF4-FFF2-40B4-BE49-F238E27FC236}">
                    <a16:creationId xmlns:a16="http://schemas.microsoft.com/office/drawing/2014/main" id="{07509FCF-D6FF-4156-BD2D-9D0880C2DEDF}"/>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30" name="图片 29">
              <a:extLst>
                <a:ext uri="{FF2B5EF4-FFF2-40B4-BE49-F238E27FC236}">
                  <a16:creationId xmlns:a16="http://schemas.microsoft.com/office/drawing/2014/main" id="{6AB3057D-1A2A-4C8D-80AD-185CD4627F5F}"/>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2666903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直接连接符 11">
            <a:extLst>
              <a:ext uri="{FF2B5EF4-FFF2-40B4-BE49-F238E27FC236}">
                <a16:creationId xmlns:a16="http://schemas.microsoft.com/office/drawing/2014/main" id="{CE0826FC-B355-45F0-A87C-84530CFD43AF}"/>
              </a:ext>
            </a:extLst>
          </p:cNvPr>
          <p:cNvCxnSpPr>
            <a:cxnSpLocks/>
          </p:cNvCxnSpPr>
          <p:nvPr/>
        </p:nvCxnSpPr>
        <p:spPr>
          <a:xfrm>
            <a:off x="10453687" y="6416675"/>
            <a:ext cx="1042988" cy="0"/>
          </a:xfrm>
          <a:prstGeom prst="line">
            <a:avLst/>
          </a:prstGeom>
          <a:ln w="31750" cap="rnd">
            <a:solidFill>
              <a:srgbClr val="242E6A"/>
            </a:solidFill>
          </a:ln>
        </p:spPr>
        <p:style>
          <a:lnRef idx="1">
            <a:schemeClr val="accent1"/>
          </a:lnRef>
          <a:fillRef idx="0">
            <a:schemeClr val="accent1"/>
          </a:fillRef>
          <a:effectRef idx="0">
            <a:schemeClr val="accent1"/>
          </a:effectRef>
          <a:fontRef idx="minor">
            <a:schemeClr val="tx1"/>
          </a:fontRef>
        </p:style>
      </p:cxnSp>
      <p:sp>
        <p:nvSpPr>
          <p:cNvPr id="17" name="椭圆 16">
            <a:extLst>
              <a:ext uri="{FF2B5EF4-FFF2-40B4-BE49-F238E27FC236}">
                <a16:creationId xmlns:a16="http://schemas.microsoft.com/office/drawing/2014/main" id="{24B1CD88-D222-4FDD-8E97-4225117A5CEA}"/>
              </a:ext>
            </a:extLst>
          </p:cNvPr>
          <p:cNvSpPr/>
          <p:nvPr/>
        </p:nvSpPr>
        <p:spPr>
          <a:xfrm>
            <a:off x="5357489" y="1646545"/>
            <a:ext cx="1491563" cy="1491563"/>
          </a:xfrm>
          <a:prstGeom prst="ellipse">
            <a:avLst/>
          </a:prstGeom>
          <a:solidFill>
            <a:srgbClr val="4472C4"/>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C2D3733C-7443-4798-96BB-F3C731FAB852}"/>
              </a:ext>
            </a:extLst>
          </p:cNvPr>
          <p:cNvSpPr/>
          <p:nvPr/>
        </p:nvSpPr>
        <p:spPr>
          <a:xfrm>
            <a:off x="6568122" y="3767767"/>
            <a:ext cx="1491563" cy="1491563"/>
          </a:xfrm>
          <a:prstGeom prst="ellipse">
            <a:avLst/>
          </a:prstGeom>
          <a:solidFill>
            <a:srgbClr val="4472C4"/>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A1216340-3FAC-4101-A296-4D4A6E6B4326}"/>
              </a:ext>
            </a:extLst>
          </p:cNvPr>
          <p:cNvSpPr/>
          <p:nvPr/>
        </p:nvSpPr>
        <p:spPr>
          <a:xfrm>
            <a:off x="4132317" y="3767767"/>
            <a:ext cx="1491563" cy="1491563"/>
          </a:xfrm>
          <a:prstGeom prst="ellipse">
            <a:avLst/>
          </a:prstGeom>
          <a:solidFill>
            <a:srgbClr val="4472C4"/>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箭头: 右 29">
            <a:extLst>
              <a:ext uri="{FF2B5EF4-FFF2-40B4-BE49-F238E27FC236}">
                <a16:creationId xmlns:a16="http://schemas.microsoft.com/office/drawing/2014/main" id="{62AE5002-B85A-4DEC-BE39-A270B302C414}"/>
              </a:ext>
            </a:extLst>
          </p:cNvPr>
          <p:cNvSpPr/>
          <p:nvPr/>
        </p:nvSpPr>
        <p:spPr>
          <a:xfrm rot="14400000" flipH="1">
            <a:off x="6542835" y="3364373"/>
            <a:ext cx="612433" cy="143597"/>
          </a:xfrm>
          <a:prstGeom prst="rightArrow">
            <a:avLst>
              <a:gd name="adj1" fmla="val 50000"/>
              <a:gd name="adj2" fmla="val 14118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箭头: 右 30">
            <a:extLst>
              <a:ext uri="{FF2B5EF4-FFF2-40B4-BE49-F238E27FC236}">
                <a16:creationId xmlns:a16="http://schemas.microsoft.com/office/drawing/2014/main" id="{3E97617C-61CE-4E10-A64F-FC3643E7F9DA}"/>
              </a:ext>
            </a:extLst>
          </p:cNvPr>
          <p:cNvSpPr/>
          <p:nvPr/>
        </p:nvSpPr>
        <p:spPr>
          <a:xfrm flipH="1">
            <a:off x="5789783" y="4513548"/>
            <a:ext cx="612433" cy="143597"/>
          </a:xfrm>
          <a:prstGeom prst="rightArrow">
            <a:avLst>
              <a:gd name="adj1" fmla="val 50000"/>
              <a:gd name="adj2" fmla="val 14118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箭头: 右 31">
            <a:extLst>
              <a:ext uri="{FF2B5EF4-FFF2-40B4-BE49-F238E27FC236}">
                <a16:creationId xmlns:a16="http://schemas.microsoft.com/office/drawing/2014/main" id="{CDF5BB6D-9CCD-47DF-A551-66999B1E41F8}"/>
              </a:ext>
            </a:extLst>
          </p:cNvPr>
          <p:cNvSpPr/>
          <p:nvPr/>
        </p:nvSpPr>
        <p:spPr>
          <a:xfrm rot="7200000" flipH="1" flipV="1">
            <a:off x="5036734" y="3364371"/>
            <a:ext cx="612433" cy="143597"/>
          </a:xfrm>
          <a:prstGeom prst="rightArrow">
            <a:avLst>
              <a:gd name="adj1" fmla="val 50000"/>
              <a:gd name="adj2" fmla="val 141182"/>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9" name="图片 38">
            <a:extLst>
              <a:ext uri="{FF2B5EF4-FFF2-40B4-BE49-F238E27FC236}">
                <a16:creationId xmlns:a16="http://schemas.microsoft.com/office/drawing/2014/main" id="{D96C9788-98FC-4413-9D0B-286C827C8A7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735523" y="2031850"/>
            <a:ext cx="720953" cy="720953"/>
          </a:xfrm>
          <a:prstGeom prst="rect">
            <a:avLst/>
          </a:prstGeom>
        </p:spPr>
      </p:pic>
      <p:pic>
        <p:nvPicPr>
          <p:cNvPr id="41" name="图片 40">
            <a:extLst>
              <a:ext uri="{FF2B5EF4-FFF2-40B4-BE49-F238E27FC236}">
                <a16:creationId xmlns:a16="http://schemas.microsoft.com/office/drawing/2014/main" id="{628C5091-0D5F-460E-A4B6-8C33ED1846C1}"/>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373417" y="4008867"/>
            <a:ext cx="1009362" cy="1009362"/>
          </a:xfrm>
          <a:prstGeom prst="rect">
            <a:avLst/>
          </a:prstGeom>
        </p:spPr>
      </p:pic>
      <p:pic>
        <p:nvPicPr>
          <p:cNvPr id="43" name="图形 42">
            <a:extLst>
              <a:ext uri="{FF2B5EF4-FFF2-40B4-BE49-F238E27FC236}">
                <a16:creationId xmlns:a16="http://schemas.microsoft.com/office/drawing/2014/main" id="{8C7914B7-1DDF-48E9-9E39-D70F021E8705}"/>
              </a:ext>
            </a:extLst>
          </p:cNvPr>
          <p:cNvPicPr>
            <a:picLocks noChangeAspect="1"/>
          </p:cNvPicPr>
          <p:nvPr/>
        </p:nvPicPr>
        <p:blipFill>
          <a:blip r:embed="rId6">
            <a:lum bright="100000"/>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880726" y="4047816"/>
            <a:ext cx="931464" cy="931464"/>
          </a:xfrm>
          <a:prstGeom prst="rect">
            <a:avLst/>
          </a:prstGeom>
        </p:spPr>
      </p:pic>
      <p:sp>
        <p:nvSpPr>
          <p:cNvPr id="50" name="文本框 49">
            <a:extLst>
              <a:ext uri="{FF2B5EF4-FFF2-40B4-BE49-F238E27FC236}">
                <a16:creationId xmlns:a16="http://schemas.microsoft.com/office/drawing/2014/main" id="{9D931C34-E65F-41BE-83B1-0E56221D9F36}"/>
              </a:ext>
            </a:extLst>
          </p:cNvPr>
          <p:cNvSpPr txBox="1"/>
          <p:nvPr/>
        </p:nvSpPr>
        <p:spPr>
          <a:xfrm>
            <a:off x="7706448" y="1538227"/>
            <a:ext cx="2847532" cy="523220"/>
          </a:xfrm>
          <a:prstGeom prst="rect">
            <a:avLst/>
          </a:prstGeom>
          <a:noFill/>
        </p:spPr>
        <p:txBody>
          <a:bodyPr wrap="square" rtlCol="0">
            <a:spAutoFit/>
          </a:bodyPr>
          <a:lstStyle/>
          <a:p>
            <a:pPr algn="l"/>
            <a:r>
              <a:rPr lang="zh-CN" altLang="en-US" sz="2800" spc="300" dirty="0">
                <a:solidFill>
                  <a:srgbClr val="374181"/>
                </a:solidFill>
                <a:latin typeface="等线" panose="02010600030101010101" pitchFamily="2" charset="-122"/>
                <a:ea typeface="等线" panose="02010600030101010101" pitchFamily="2" charset="-122"/>
              </a:rPr>
              <a:t>输入你的标题</a:t>
            </a:r>
          </a:p>
        </p:txBody>
      </p:sp>
      <p:sp>
        <p:nvSpPr>
          <p:cNvPr id="51" name="文本框 50">
            <a:extLst>
              <a:ext uri="{FF2B5EF4-FFF2-40B4-BE49-F238E27FC236}">
                <a16:creationId xmlns:a16="http://schemas.microsoft.com/office/drawing/2014/main" id="{C1852680-FC42-46B9-A0A7-1271BAB44FC2}"/>
              </a:ext>
            </a:extLst>
          </p:cNvPr>
          <p:cNvSpPr txBox="1"/>
          <p:nvPr/>
        </p:nvSpPr>
        <p:spPr>
          <a:xfrm>
            <a:off x="7821842" y="2091089"/>
            <a:ext cx="2663013" cy="923330"/>
          </a:xfrm>
          <a:prstGeom prst="rect">
            <a:avLst/>
          </a:prstGeom>
          <a:noFill/>
        </p:spPr>
        <p:txBody>
          <a:bodyPr wrap="square" rtlCol="0">
            <a:spAutoFit/>
          </a:bodyPr>
          <a:lstStyle/>
          <a:p>
            <a:r>
              <a:rPr lang="zh-CN" altLang="en-US" spc="300" dirty="0">
                <a:solidFill>
                  <a:srgbClr val="777777"/>
                </a:solidFill>
                <a:latin typeface="等线" panose="02010600030101010101" pitchFamily="2" charset="-122"/>
                <a:ea typeface="等线" panose="02010600030101010101" pitchFamily="2" charset="-122"/>
              </a:rPr>
              <a:t>输入你的说明输入你的说明输入你的说明输入你的说明</a:t>
            </a:r>
          </a:p>
        </p:txBody>
      </p:sp>
      <p:sp>
        <p:nvSpPr>
          <p:cNvPr id="53" name="文本框 52">
            <a:extLst>
              <a:ext uri="{FF2B5EF4-FFF2-40B4-BE49-F238E27FC236}">
                <a16:creationId xmlns:a16="http://schemas.microsoft.com/office/drawing/2014/main" id="{A768A19E-27DF-4F88-A3B5-D3696806C529}"/>
              </a:ext>
            </a:extLst>
          </p:cNvPr>
          <p:cNvSpPr txBox="1"/>
          <p:nvPr/>
        </p:nvSpPr>
        <p:spPr>
          <a:xfrm>
            <a:off x="8449759" y="4003976"/>
            <a:ext cx="2847532" cy="523220"/>
          </a:xfrm>
          <a:prstGeom prst="rect">
            <a:avLst/>
          </a:prstGeom>
          <a:noFill/>
        </p:spPr>
        <p:txBody>
          <a:bodyPr wrap="square" rtlCol="0">
            <a:spAutoFit/>
          </a:bodyPr>
          <a:lstStyle/>
          <a:p>
            <a:pPr algn="l"/>
            <a:r>
              <a:rPr lang="zh-CN" altLang="en-US" sz="2800" spc="300" dirty="0">
                <a:solidFill>
                  <a:srgbClr val="374181"/>
                </a:solidFill>
                <a:latin typeface="等线" panose="02010600030101010101" pitchFamily="2" charset="-122"/>
                <a:ea typeface="等线" panose="02010600030101010101" pitchFamily="2" charset="-122"/>
              </a:rPr>
              <a:t>输入你的标题</a:t>
            </a:r>
          </a:p>
        </p:txBody>
      </p:sp>
      <p:sp>
        <p:nvSpPr>
          <p:cNvPr id="54" name="文本框 53">
            <a:extLst>
              <a:ext uri="{FF2B5EF4-FFF2-40B4-BE49-F238E27FC236}">
                <a16:creationId xmlns:a16="http://schemas.microsoft.com/office/drawing/2014/main" id="{0F942FDB-0349-4555-A4F0-BB6FC0E6E51E}"/>
              </a:ext>
            </a:extLst>
          </p:cNvPr>
          <p:cNvSpPr txBox="1"/>
          <p:nvPr/>
        </p:nvSpPr>
        <p:spPr>
          <a:xfrm>
            <a:off x="8565153" y="4556838"/>
            <a:ext cx="2663013" cy="923330"/>
          </a:xfrm>
          <a:prstGeom prst="rect">
            <a:avLst/>
          </a:prstGeom>
          <a:noFill/>
        </p:spPr>
        <p:txBody>
          <a:bodyPr wrap="square" rtlCol="0">
            <a:spAutoFit/>
          </a:bodyPr>
          <a:lstStyle/>
          <a:p>
            <a:r>
              <a:rPr lang="zh-CN" altLang="en-US" spc="300" dirty="0">
                <a:solidFill>
                  <a:srgbClr val="777777"/>
                </a:solidFill>
                <a:latin typeface="等线" panose="02010600030101010101" pitchFamily="2" charset="-122"/>
                <a:ea typeface="等线" panose="02010600030101010101" pitchFamily="2" charset="-122"/>
              </a:rPr>
              <a:t>输入你的说明输入你的说明输入你的说明输入你的说明</a:t>
            </a:r>
          </a:p>
        </p:txBody>
      </p:sp>
      <p:sp>
        <p:nvSpPr>
          <p:cNvPr id="58" name="文本框 57">
            <a:extLst>
              <a:ext uri="{FF2B5EF4-FFF2-40B4-BE49-F238E27FC236}">
                <a16:creationId xmlns:a16="http://schemas.microsoft.com/office/drawing/2014/main" id="{4F457C4A-D24B-4370-AC47-844A4908989C}"/>
              </a:ext>
            </a:extLst>
          </p:cNvPr>
          <p:cNvSpPr txBox="1"/>
          <p:nvPr/>
        </p:nvSpPr>
        <p:spPr>
          <a:xfrm>
            <a:off x="963834" y="4133925"/>
            <a:ext cx="2847532" cy="523220"/>
          </a:xfrm>
          <a:prstGeom prst="rect">
            <a:avLst/>
          </a:prstGeom>
          <a:noFill/>
        </p:spPr>
        <p:txBody>
          <a:bodyPr wrap="square" rtlCol="0">
            <a:spAutoFit/>
          </a:bodyPr>
          <a:lstStyle/>
          <a:p>
            <a:pPr algn="l"/>
            <a:r>
              <a:rPr lang="zh-CN" altLang="en-US" sz="2800" spc="300" dirty="0">
                <a:solidFill>
                  <a:srgbClr val="374181"/>
                </a:solidFill>
                <a:latin typeface="等线" panose="02010600030101010101" pitchFamily="2" charset="-122"/>
                <a:ea typeface="等线" panose="02010600030101010101" pitchFamily="2" charset="-122"/>
              </a:rPr>
              <a:t>输入你的标题</a:t>
            </a:r>
          </a:p>
        </p:txBody>
      </p:sp>
      <p:sp>
        <p:nvSpPr>
          <p:cNvPr id="59" name="文本框 58">
            <a:extLst>
              <a:ext uri="{FF2B5EF4-FFF2-40B4-BE49-F238E27FC236}">
                <a16:creationId xmlns:a16="http://schemas.microsoft.com/office/drawing/2014/main" id="{FD26482E-A937-45DD-A2CF-317EFD4058A0}"/>
              </a:ext>
            </a:extLst>
          </p:cNvPr>
          <p:cNvSpPr txBox="1"/>
          <p:nvPr/>
        </p:nvSpPr>
        <p:spPr>
          <a:xfrm>
            <a:off x="1079228" y="4686787"/>
            <a:ext cx="2663013" cy="923330"/>
          </a:xfrm>
          <a:prstGeom prst="rect">
            <a:avLst/>
          </a:prstGeom>
          <a:noFill/>
        </p:spPr>
        <p:txBody>
          <a:bodyPr wrap="square" rtlCol="0">
            <a:spAutoFit/>
          </a:bodyPr>
          <a:lstStyle/>
          <a:p>
            <a:r>
              <a:rPr lang="zh-CN" altLang="en-US" spc="300" dirty="0">
                <a:solidFill>
                  <a:srgbClr val="777777"/>
                </a:solidFill>
                <a:latin typeface="等线" panose="02010600030101010101" pitchFamily="2" charset="-122"/>
                <a:ea typeface="等线" panose="02010600030101010101" pitchFamily="2" charset="-122"/>
              </a:rPr>
              <a:t>输入你的说明输入你的说明输入你的说明输入你的说明</a:t>
            </a:r>
          </a:p>
        </p:txBody>
      </p:sp>
      <p:grpSp>
        <p:nvGrpSpPr>
          <p:cNvPr id="28" name="组合 27">
            <a:extLst>
              <a:ext uri="{FF2B5EF4-FFF2-40B4-BE49-F238E27FC236}">
                <a16:creationId xmlns:a16="http://schemas.microsoft.com/office/drawing/2014/main" id="{A0B125D7-6FE7-4B42-8FAB-1E4B625ED1D2}"/>
              </a:ext>
            </a:extLst>
          </p:cNvPr>
          <p:cNvGrpSpPr/>
          <p:nvPr/>
        </p:nvGrpSpPr>
        <p:grpSpPr>
          <a:xfrm>
            <a:off x="-660927" y="0"/>
            <a:ext cx="12852927" cy="600771"/>
            <a:chOff x="-584727" y="-1"/>
            <a:chExt cx="11737655" cy="548641"/>
          </a:xfrm>
        </p:grpSpPr>
        <p:grpSp>
          <p:nvGrpSpPr>
            <p:cNvPr id="29" name="组合 28">
              <a:extLst>
                <a:ext uri="{FF2B5EF4-FFF2-40B4-BE49-F238E27FC236}">
                  <a16:creationId xmlns:a16="http://schemas.microsoft.com/office/drawing/2014/main" id="{8124DBE9-FFDC-4253-8A9F-BA123F977981}"/>
                </a:ext>
              </a:extLst>
            </p:cNvPr>
            <p:cNvGrpSpPr/>
            <p:nvPr/>
          </p:nvGrpSpPr>
          <p:grpSpPr>
            <a:xfrm>
              <a:off x="-584727" y="-1"/>
              <a:ext cx="11737655" cy="548641"/>
              <a:chOff x="-584727" y="-1"/>
              <a:chExt cx="11737655" cy="548641"/>
            </a:xfrm>
          </p:grpSpPr>
          <p:sp>
            <p:nvSpPr>
              <p:cNvPr id="34" name="矩形 33">
                <a:extLst>
                  <a:ext uri="{FF2B5EF4-FFF2-40B4-BE49-F238E27FC236}">
                    <a16:creationId xmlns:a16="http://schemas.microsoft.com/office/drawing/2014/main" id="{958A8107-B208-4E46-A452-881E6E6A04D2}"/>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形状 35">
                <a:extLst>
                  <a:ext uri="{FF2B5EF4-FFF2-40B4-BE49-F238E27FC236}">
                    <a16:creationId xmlns:a16="http://schemas.microsoft.com/office/drawing/2014/main" id="{A996EA56-107B-404D-8C18-0E1E057D1381}"/>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文本框 36">
                <a:extLst>
                  <a:ext uri="{FF2B5EF4-FFF2-40B4-BE49-F238E27FC236}">
                    <a16:creationId xmlns:a16="http://schemas.microsoft.com/office/drawing/2014/main" id="{F54DC52B-5E4F-47E1-8CD7-12C8DDBE47CE}"/>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33" name="图片 32">
              <a:extLst>
                <a:ext uri="{FF2B5EF4-FFF2-40B4-BE49-F238E27FC236}">
                  <a16:creationId xmlns:a16="http://schemas.microsoft.com/office/drawing/2014/main" id="{95F8AC9C-D29C-49D6-95D1-4749642218ED}"/>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3838347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图片包含 草, 天空, 户外, 建筑物&#10;&#10;描述已自动生成">
            <a:extLst>
              <a:ext uri="{FF2B5EF4-FFF2-40B4-BE49-F238E27FC236}">
                <a16:creationId xmlns:a16="http://schemas.microsoft.com/office/drawing/2014/main" id="{87FCFC16-D65F-418D-8992-1D9A6496AE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4416" y="19047"/>
            <a:ext cx="6577584" cy="6858000"/>
          </a:xfrm>
          <a:prstGeom prst="rect">
            <a:avLst/>
          </a:prstGeom>
        </p:spPr>
      </p:pic>
      <p:sp>
        <p:nvSpPr>
          <p:cNvPr id="14" name="矩形 13">
            <a:extLst>
              <a:ext uri="{FF2B5EF4-FFF2-40B4-BE49-F238E27FC236}">
                <a16:creationId xmlns:a16="http://schemas.microsoft.com/office/drawing/2014/main" id="{1A9AC0CE-B3CC-44D7-A67D-23C986915353}"/>
              </a:ext>
            </a:extLst>
          </p:cNvPr>
          <p:cNvSpPr/>
          <p:nvPr/>
        </p:nvSpPr>
        <p:spPr>
          <a:xfrm>
            <a:off x="4836405" y="9523"/>
            <a:ext cx="7355595" cy="6858001"/>
          </a:xfrm>
          <a:prstGeom prst="rect">
            <a:avLst/>
          </a:prstGeom>
          <a:solidFill>
            <a:srgbClr val="242E6A">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任意多边形: 形状 2">
            <a:extLst>
              <a:ext uri="{FF2B5EF4-FFF2-40B4-BE49-F238E27FC236}">
                <a16:creationId xmlns:a16="http://schemas.microsoft.com/office/drawing/2014/main" id="{B2A16507-5830-4565-AA45-2F22741845E1}"/>
              </a:ext>
            </a:extLst>
          </p:cNvPr>
          <p:cNvSpPr/>
          <p:nvPr/>
        </p:nvSpPr>
        <p:spPr>
          <a:xfrm>
            <a:off x="0" y="0"/>
            <a:ext cx="8305800" cy="6867525"/>
          </a:xfrm>
          <a:custGeom>
            <a:avLst/>
            <a:gdLst>
              <a:gd name="connsiteX0" fmla="*/ 0 w 8305800"/>
              <a:gd name="connsiteY0" fmla="*/ 6867525 h 6867525"/>
              <a:gd name="connsiteX1" fmla="*/ 5676900 w 8305800"/>
              <a:gd name="connsiteY1" fmla="*/ 6867525 h 6867525"/>
              <a:gd name="connsiteX2" fmla="*/ 8305800 w 8305800"/>
              <a:gd name="connsiteY2" fmla="*/ 0 h 6867525"/>
              <a:gd name="connsiteX3" fmla="*/ 0 w 8305800"/>
              <a:gd name="connsiteY3" fmla="*/ 0 h 6867525"/>
              <a:gd name="connsiteX4" fmla="*/ 0 w 8305800"/>
              <a:gd name="connsiteY4" fmla="*/ 6867525 h 686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05800" h="6867525">
                <a:moveTo>
                  <a:pt x="0" y="6867525"/>
                </a:moveTo>
                <a:lnTo>
                  <a:pt x="5676900" y="6867525"/>
                </a:lnTo>
                <a:lnTo>
                  <a:pt x="8305800" y="0"/>
                </a:lnTo>
                <a:lnTo>
                  <a:pt x="0" y="0"/>
                </a:lnTo>
                <a:lnTo>
                  <a:pt x="0" y="6867525"/>
                </a:lnTo>
                <a:close/>
              </a:path>
            </a:pathLst>
          </a:custGeom>
          <a:solidFill>
            <a:srgbClr val="242E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242E6A"/>
              </a:solidFill>
            </a:endParaRPr>
          </a:p>
        </p:txBody>
      </p:sp>
      <p:sp>
        <p:nvSpPr>
          <p:cNvPr id="6" name="文本框 5">
            <a:extLst>
              <a:ext uri="{FF2B5EF4-FFF2-40B4-BE49-F238E27FC236}">
                <a16:creationId xmlns:a16="http://schemas.microsoft.com/office/drawing/2014/main" id="{7E3A2B9D-A18D-4799-8DAC-E3D29D13E0FC}"/>
              </a:ext>
            </a:extLst>
          </p:cNvPr>
          <p:cNvSpPr txBox="1"/>
          <p:nvPr/>
        </p:nvSpPr>
        <p:spPr>
          <a:xfrm>
            <a:off x="677290" y="1519502"/>
            <a:ext cx="1497522" cy="3154710"/>
          </a:xfrm>
          <a:prstGeom prst="rect">
            <a:avLst/>
          </a:prstGeom>
          <a:noFill/>
        </p:spPr>
        <p:txBody>
          <a:bodyPr wrap="square" rtlCol="0">
            <a:spAutoFit/>
          </a:bodyPr>
          <a:lstStyle/>
          <a:p>
            <a:pPr algn="l"/>
            <a:r>
              <a:rPr lang="en-US" altLang="zh-CN" sz="19900" b="1" spc="300" dirty="0">
                <a:gradFill>
                  <a:gsLst>
                    <a:gs pos="35000">
                      <a:schemeClr val="bg1"/>
                    </a:gs>
                    <a:gs pos="100000">
                      <a:schemeClr val="bg1">
                        <a:alpha val="0"/>
                      </a:schemeClr>
                    </a:gs>
                  </a:gsLst>
                  <a:lin ang="0" scaled="1"/>
                </a:gradFill>
                <a:latin typeface="等线" panose="02010600030101010101" pitchFamily="2" charset="-122"/>
                <a:ea typeface="等线" panose="02010600030101010101" pitchFamily="2" charset="-122"/>
              </a:rPr>
              <a:t>2</a:t>
            </a:r>
            <a:endParaRPr lang="zh-CN" altLang="en-US" sz="19900" b="1" spc="300" dirty="0">
              <a:gradFill>
                <a:gsLst>
                  <a:gs pos="35000">
                    <a:schemeClr val="bg1"/>
                  </a:gs>
                  <a:gs pos="100000">
                    <a:schemeClr val="bg1">
                      <a:alpha val="0"/>
                    </a:schemeClr>
                  </a:gs>
                </a:gsLst>
                <a:lin ang="0" scaled="1"/>
              </a:gradFill>
              <a:latin typeface="等线" panose="02010600030101010101" pitchFamily="2" charset="-122"/>
              <a:ea typeface="等线" panose="02010600030101010101" pitchFamily="2" charset="-122"/>
            </a:endParaRPr>
          </a:p>
        </p:txBody>
      </p:sp>
      <p:pic>
        <p:nvPicPr>
          <p:cNvPr id="2" name="图片 1">
            <a:extLst>
              <a:ext uri="{FF2B5EF4-FFF2-40B4-BE49-F238E27FC236}">
                <a16:creationId xmlns:a16="http://schemas.microsoft.com/office/drawing/2014/main" id="{B98546E4-E06D-4E39-9677-7D2A4D383E4A}"/>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695325" y="404813"/>
            <a:ext cx="1623150" cy="362522"/>
          </a:xfrm>
          <a:prstGeom prst="rect">
            <a:avLst/>
          </a:prstGeom>
        </p:spPr>
      </p:pic>
      <p:sp>
        <p:nvSpPr>
          <p:cNvPr id="4" name="平行四边形 3">
            <a:extLst>
              <a:ext uri="{FF2B5EF4-FFF2-40B4-BE49-F238E27FC236}">
                <a16:creationId xmlns:a16="http://schemas.microsoft.com/office/drawing/2014/main" id="{46CDBEB4-6A39-4C12-8284-AA4AFAF27569}"/>
              </a:ext>
            </a:extLst>
          </p:cNvPr>
          <p:cNvSpPr/>
          <p:nvPr/>
        </p:nvSpPr>
        <p:spPr>
          <a:xfrm>
            <a:off x="611187" y="0"/>
            <a:ext cx="7694613" cy="6867525"/>
          </a:xfrm>
          <a:prstGeom prst="parallelogram">
            <a:avLst>
              <a:gd name="adj" fmla="val 37848"/>
            </a:avLst>
          </a:prstGeom>
          <a:solidFill>
            <a:srgbClr val="2A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00E3A52-0C4A-43B8-8F1E-3D32C6369194}"/>
              </a:ext>
            </a:extLst>
          </p:cNvPr>
          <p:cNvSpPr txBox="1"/>
          <p:nvPr/>
        </p:nvSpPr>
        <p:spPr>
          <a:xfrm>
            <a:off x="2240915" y="2635192"/>
            <a:ext cx="5571456" cy="923330"/>
          </a:xfrm>
          <a:prstGeom prst="rect">
            <a:avLst/>
          </a:prstGeom>
          <a:noFill/>
        </p:spPr>
        <p:txBody>
          <a:bodyPr wrap="square" rtlCol="0">
            <a:spAutoFit/>
          </a:bodyPr>
          <a:lstStyle/>
          <a:p>
            <a:r>
              <a:rPr lang="zh-CN" altLang="en-US" sz="5400" b="1" spc="300" dirty="0">
                <a:gradFill flip="none" rotWithShape="1">
                  <a:gsLst>
                    <a:gs pos="0">
                      <a:schemeClr val="bg1"/>
                    </a:gs>
                    <a:gs pos="100000">
                      <a:schemeClr val="bg1">
                        <a:lumMod val="75000"/>
                      </a:schemeClr>
                    </a:gs>
                  </a:gsLst>
                  <a:lin ang="2700000" scaled="1"/>
                  <a:tileRect/>
                </a:gradFill>
                <a:latin typeface="等线" panose="02010600030101010101" pitchFamily="2" charset="-122"/>
                <a:ea typeface="等线" panose="02010600030101010101" pitchFamily="2" charset="-122"/>
              </a:rPr>
              <a:t>输入你的标题</a:t>
            </a:r>
          </a:p>
        </p:txBody>
      </p:sp>
      <p:sp>
        <p:nvSpPr>
          <p:cNvPr id="10" name="文本框 9">
            <a:extLst>
              <a:ext uri="{FF2B5EF4-FFF2-40B4-BE49-F238E27FC236}">
                <a16:creationId xmlns:a16="http://schemas.microsoft.com/office/drawing/2014/main" id="{94ECFCCF-3276-4DF5-B970-4F54E3210A9A}"/>
              </a:ext>
            </a:extLst>
          </p:cNvPr>
          <p:cNvSpPr txBox="1"/>
          <p:nvPr/>
        </p:nvSpPr>
        <p:spPr>
          <a:xfrm>
            <a:off x="2318475" y="3568045"/>
            <a:ext cx="4673600" cy="464807"/>
          </a:xfrm>
          <a:prstGeom prst="rect">
            <a:avLst/>
          </a:prstGeom>
          <a:noFill/>
        </p:spPr>
        <p:txBody>
          <a:bodyPr wrap="square" rtlCol="0">
            <a:spAutoFit/>
          </a:bodyPr>
          <a:lstStyle/>
          <a:p>
            <a:pPr>
              <a:lnSpc>
                <a:spcPct val="150000"/>
              </a:lnSpc>
            </a:pPr>
            <a:r>
              <a:rPr lang="zh-CN" altLang="en-US" spc="300" dirty="0">
                <a:solidFill>
                  <a:schemeClr val="bg1"/>
                </a:solidFill>
                <a:latin typeface="等线" panose="02010600030101010101" pitchFamily="2" charset="-122"/>
                <a:ea typeface="等线" panose="02010600030101010101" pitchFamily="2" charset="-122"/>
              </a:rPr>
              <a:t>添加说明添加说明添加说明</a:t>
            </a:r>
          </a:p>
        </p:txBody>
      </p:sp>
      <p:cxnSp>
        <p:nvCxnSpPr>
          <p:cNvPr id="12" name="直接连接符 11">
            <a:extLst>
              <a:ext uri="{FF2B5EF4-FFF2-40B4-BE49-F238E27FC236}">
                <a16:creationId xmlns:a16="http://schemas.microsoft.com/office/drawing/2014/main" id="{EC5C3B0B-BB58-4221-ACEE-ECD23969AD6F}"/>
              </a:ext>
            </a:extLst>
          </p:cNvPr>
          <p:cNvCxnSpPr>
            <a:cxnSpLocks/>
          </p:cNvCxnSpPr>
          <p:nvPr/>
        </p:nvCxnSpPr>
        <p:spPr>
          <a:xfrm>
            <a:off x="747712" y="6416675"/>
            <a:ext cx="1042988" cy="0"/>
          </a:xfrm>
          <a:prstGeom prst="line">
            <a:avLst/>
          </a:prstGeom>
          <a:ln w="3175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479BCDD5-4913-4142-AAA1-43BB375859F1}"/>
              </a:ext>
            </a:extLst>
          </p:cNvPr>
          <p:cNvCxnSpPr>
            <a:cxnSpLocks/>
          </p:cNvCxnSpPr>
          <p:nvPr/>
        </p:nvCxnSpPr>
        <p:spPr>
          <a:xfrm flipH="1">
            <a:off x="3180989" y="0"/>
            <a:ext cx="487310" cy="1390653"/>
          </a:xfrm>
          <a:prstGeom prst="line">
            <a:avLst/>
          </a:prstGeom>
          <a:ln>
            <a:solidFill>
              <a:schemeClr val="bg1">
                <a:alpha val="51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5F45AB4C-CFD6-4892-AA49-4854259D9A86}"/>
              </a:ext>
            </a:extLst>
          </p:cNvPr>
          <p:cNvCxnSpPr>
            <a:cxnSpLocks/>
          </p:cNvCxnSpPr>
          <p:nvPr/>
        </p:nvCxnSpPr>
        <p:spPr>
          <a:xfrm flipH="1">
            <a:off x="5231022" y="4420491"/>
            <a:ext cx="960458" cy="2456556"/>
          </a:xfrm>
          <a:prstGeom prst="line">
            <a:avLst/>
          </a:prstGeom>
          <a:ln>
            <a:solidFill>
              <a:schemeClr val="bg1">
                <a:alpha val="63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8409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690BCEBB-F74B-4E9E-BB1B-6D7422476C92}"/>
              </a:ext>
            </a:extLst>
          </p:cNvPr>
          <p:cNvSpPr txBox="1"/>
          <p:nvPr/>
        </p:nvSpPr>
        <p:spPr>
          <a:xfrm>
            <a:off x="3897085" y="1251676"/>
            <a:ext cx="4397829" cy="584775"/>
          </a:xfrm>
          <a:prstGeom prst="rect">
            <a:avLst/>
          </a:prstGeom>
          <a:noFill/>
        </p:spPr>
        <p:txBody>
          <a:bodyPr wrap="square" rtlCol="0">
            <a:spAutoFit/>
          </a:bodyPr>
          <a:lstStyle/>
          <a:p>
            <a:pPr algn="ctr"/>
            <a:r>
              <a:rPr lang="zh-CN" altLang="en-US" sz="3200" spc="300" dirty="0">
                <a:solidFill>
                  <a:srgbClr val="3F4B93"/>
                </a:solidFill>
                <a:latin typeface="华文中宋" panose="02010600040101010101" pitchFamily="2" charset="-122"/>
                <a:ea typeface="华文中宋" panose="02010600040101010101" pitchFamily="2" charset="-122"/>
              </a:rPr>
              <a:t>输入你的标题</a:t>
            </a:r>
          </a:p>
        </p:txBody>
      </p:sp>
      <p:grpSp>
        <p:nvGrpSpPr>
          <p:cNvPr id="5" name="组合 4">
            <a:extLst>
              <a:ext uri="{FF2B5EF4-FFF2-40B4-BE49-F238E27FC236}">
                <a16:creationId xmlns:a16="http://schemas.microsoft.com/office/drawing/2014/main" id="{BB81AE7D-268A-440F-9E97-421CF573D0A2}"/>
              </a:ext>
            </a:extLst>
          </p:cNvPr>
          <p:cNvGrpSpPr/>
          <p:nvPr/>
        </p:nvGrpSpPr>
        <p:grpSpPr>
          <a:xfrm>
            <a:off x="5401128" y="2205038"/>
            <a:ext cx="1389742" cy="1389742"/>
            <a:chOff x="5210629" y="2543629"/>
            <a:chExt cx="1770742" cy="1770742"/>
          </a:xfrm>
        </p:grpSpPr>
        <p:sp>
          <p:nvSpPr>
            <p:cNvPr id="3" name="椭圆 2">
              <a:extLst>
                <a:ext uri="{FF2B5EF4-FFF2-40B4-BE49-F238E27FC236}">
                  <a16:creationId xmlns:a16="http://schemas.microsoft.com/office/drawing/2014/main" id="{3A5EFA5A-4E41-423E-BA8B-694DE7CC18EF}"/>
                </a:ext>
              </a:extLst>
            </p:cNvPr>
            <p:cNvSpPr/>
            <p:nvPr/>
          </p:nvSpPr>
          <p:spPr>
            <a:xfrm>
              <a:off x="5330431" y="2663432"/>
              <a:ext cx="1531140" cy="1531138"/>
            </a:xfrm>
            <a:prstGeom prst="ellipse">
              <a:avLst/>
            </a:prstGeom>
            <a:solidFill>
              <a:srgbClr val="3741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4" name="椭圆 3">
              <a:extLst>
                <a:ext uri="{FF2B5EF4-FFF2-40B4-BE49-F238E27FC236}">
                  <a16:creationId xmlns:a16="http://schemas.microsoft.com/office/drawing/2014/main" id="{EDECDB97-7468-40A6-B798-E0D3F95D1812}"/>
                </a:ext>
              </a:extLst>
            </p:cNvPr>
            <p:cNvSpPr/>
            <p:nvPr/>
          </p:nvSpPr>
          <p:spPr>
            <a:xfrm>
              <a:off x="5210629" y="2543629"/>
              <a:ext cx="1770742" cy="1770742"/>
            </a:xfrm>
            <a:prstGeom prst="ellipse">
              <a:avLst/>
            </a:prstGeom>
            <a:noFill/>
            <a:ln w="25400">
              <a:solidFill>
                <a:srgbClr val="4552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7" name="直接连接符 6">
            <a:extLst>
              <a:ext uri="{FF2B5EF4-FFF2-40B4-BE49-F238E27FC236}">
                <a16:creationId xmlns:a16="http://schemas.microsoft.com/office/drawing/2014/main" id="{AE863C14-C24E-4996-B9A6-3A26347AB358}"/>
              </a:ext>
            </a:extLst>
          </p:cNvPr>
          <p:cNvCxnSpPr>
            <a:stCxn id="4" idx="4"/>
          </p:cNvCxnSpPr>
          <p:nvPr/>
        </p:nvCxnSpPr>
        <p:spPr>
          <a:xfrm>
            <a:off x="6095999" y="3594780"/>
            <a:ext cx="0" cy="3459163"/>
          </a:xfrm>
          <a:prstGeom prst="line">
            <a:avLst/>
          </a:prstGeom>
          <a:ln w="22225">
            <a:solidFill>
              <a:srgbClr val="7580C5"/>
            </a:solidFill>
          </a:ln>
        </p:spPr>
        <p:style>
          <a:lnRef idx="1">
            <a:schemeClr val="accent1"/>
          </a:lnRef>
          <a:fillRef idx="0">
            <a:schemeClr val="accent1"/>
          </a:fillRef>
          <a:effectRef idx="0">
            <a:schemeClr val="accent1"/>
          </a:effectRef>
          <a:fontRef idx="minor">
            <a:schemeClr val="tx1"/>
          </a:fontRef>
        </p:style>
      </p:cxnSp>
      <p:grpSp>
        <p:nvGrpSpPr>
          <p:cNvPr id="8" name="组合 7">
            <a:extLst>
              <a:ext uri="{FF2B5EF4-FFF2-40B4-BE49-F238E27FC236}">
                <a16:creationId xmlns:a16="http://schemas.microsoft.com/office/drawing/2014/main" id="{ABD4D4F4-EF48-44B9-8CE7-4DEDE6604D98}"/>
              </a:ext>
            </a:extLst>
          </p:cNvPr>
          <p:cNvGrpSpPr/>
          <p:nvPr/>
        </p:nvGrpSpPr>
        <p:grpSpPr>
          <a:xfrm>
            <a:off x="5401128" y="4434432"/>
            <a:ext cx="1389742" cy="1389742"/>
            <a:chOff x="5210629" y="2543629"/>
            <a:chExt cx="1770742" cy="1770742"/>
          </a:xfrm>
        </p:grpSpPr>
        <p:sp>
          <p:nvSpPr>
            <p:cNvPr id="10" name="椭圆 9">
              <a:extLst>
                <a:ext uri="{FF2B5EF4-FFF2-40B4-BE49-F238E27FC236}">
                  <a16:creationId xmlns:a16="http://schemas.microsoft.com/office/drawing/2014/main" id="{74476DA2-51D4-434A-99D3-91B4D36C9C98}"/>
                </a:ext>
              </a:extLst>
            </p:cNvPr>
            <p:cNvSpPr/>
            <p:nvPr/>
          </p:nvSpPr>
          <p:spPr>
            <a:xfrm>
              <a:off x="5210629" y="2543629"/>
              <a:ext cx="1770742" cy="1770742"/>
            </a:xfrm>
            <a:prstGeom prst="ellipse">
              <a:avLst/>
            </a:prstGeom>
            <a:solidFill>
              <a:schemeClr val="bg1"/>
            </a:solidFill>
            <a:ln w="25400">
              <a:solidFill>
                <a:srgbClr val="4552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60EB4442-30C6-4881-885A-73407E496BE5}"/>
                </a:ext>
              </a:extLst>
            </p:cNvPr>
            <p:cNvSpPr/>
            <p:nvPr/>
          </p:nvSpPr>
          <p:spPr>
            <a:xfrm>
              <a:off x="5330431" y="2663432"/>
              <a:ext cx="1531140" cy="1531138"/>
            </a:xfrm>
            <a:prstGeom prst="ellipse">
              <a:avLst/>
            </a:prstGeom>
            <a:solidFill>
              <a:srgbClr val="3741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sp>
        <p:nvSpPr>
          <p:cNvPr id="11" name="文本框 10">
            <a:extLst>
              <a:ext uri="{FF2B5EF4-FFF2-40B4-BE49-F238E27FC236}">
                <a16:creationId xmlns:a16="http://schemas.microsoft.com/office/drawing/2014/main" id="{3AB1E4B3-FE51-45DF-986D-12C662B3C6B8}"/>
              </a:ext>
            </a:extLst>
          </p:cNvPr>
          <p:cNvSpPr txBox="1"/>
          <p:nvPr/>
        </p:nvSpPr>
        <p:spPr>
          <a:xfrm>
            <a:off x="5495153" y="2715243"/>
            <a:ext cx="1201694" cy="369332"/>
          </a:xfrm>
          <a:prstGeom prst="rect">
            <a:avLst/>
          </a:prstGeom>
          <a:noFill/>
        </p:spPr>
        <p:txBody>
          <a:bodyPr wrap="square" rtlCol="0">
            <a:spAutoFit/>
          </a:bodyPr>
          <a:lstStyle/>
          <a:p>
            <a:pPr algn="ctr"/>
            <a:r>
              <a:rPr lang="en-US" altLang="zh-CN" spc="300" dirty="0">
                <a:solidFill>
                  <a:schemeClr val="bg1"/>
                </a:solidFill>
                <a:latin typeface="等线" panose="02010600030101010101" pitchFamily="2" charset="-122"/>
                <a:ea typeface="等线" panose="02010600030101010101" pitchFamily="2" charset="-122"/>
              </a:rPr>
              <a:t>2015</a:t>
            </a:r>
            <a:endParaRPr lang="zh-CN" altLang="en-US" spc="300" dirty="0">
              <a:solidFill>
                <a:schemeClr val="bg1"/>
              </a:solidFill>
              <a:latin typeface="等线" panose="02010600030101010101" pitchFamily="2" charset="-122"/>
              <a:ea typeface="等线" panose="02010600030101010101" pitchFamily="2" charset="-122"/>
            </a:endParaRPr>
          </a:p>
        </p:txBody>
      </p:sp>
      <p:sp>
        <p:nvSpPr>
          <p:cNvPr id="12" name="文本框 11">
            <a:extLst>
              <a:ext uri="{FF2B5EF4-FFF2-40B4-BE49-F238E27FC236}">
                <a16:creationId xmlns:a16="http://schemas.microsoft.com/office/drawing/2014/main" id="{B6CD8115-2211-4987-A7F5-BC6DA5DA56F6}"/>
              </a:ext>
            </a:extLst>
          </p:cNvPr>
          <p:cNvSpPr txBox="1"/>
          <p:nvPr/>
        </p:nvSpPr>
        <p:spPr>
          <a:xfrm>
            <a:off x="5495152" y="4976755"/>
            <a:ext cx="1201694" cy="369332"/>
          </a:xfrm>
          <a:prstGeom prst="rect">
            <a:avLst/>
          </a:prstGeom>
          <a:noFill/>
        </p:spPr>
        <p:txBody>
          <a:bodyPr wrap="square" rtlCol="0">
            <a:spAutoFit/>
          </a:bodyPr>
          <a:lstStyle/>
          <a:p>
            <a:pPr algn="ctr"/>
            <a:r>
              <a:rPr lang="en-US" altLang="zh-CN" spc="300" dirty="0">
                <a:solidFill>
                  <a:schemeClr val="bg1"/>
                </a:solidFill>
                <a:latin typeface="等线" panose="02010600030101010101" pitchFamily="2" charset="-122"/>
                <a:ea typeface="等线" panose="02010600030101010101" pitchFamily="2" charset="-122"/>
              </a:rPr>
              <a:t>2016</a:t>
            </a:r>
            <a:endParaRPr lang="zh-CN" altLang="en-US" spc="300" dirty="0">
              <a:solidFill>
                <a:schemeClr val="bg1"/>
              </a:solidFill>
              <a:latin typeface="等线" panose="02010600030101010101" pitchFamily="2" charset="-122"/>
              <a:ea typeface="等线" panose="02010600030101010101" pitchFamily="2" charset="-122"/>
            </a:endParaRPr>
          </a:p>
        </p:txBody>
      </p:sp>
      <p:grpSp>
        <p:nvGrpSpPr>
          <p:cNvPr id="15" name="组合 14">
            <a:extLst>
              <a:ext uri="{FF2B5EF4-FFF2-40B4-BE49-F238E27FC236}">
                <a16:creationId xmlns:a16="http://schemas.microsoft.com/office/drawing/2014/main" id="{314FC23A-9849-4522-BD19-8C0A066A0157}"/>
              </a:ext>
            </a:extLst>
          </p:cNvPr>
          <p:cNvGrpSpPr/>
          <p:nvPr/>
        </p:nvGrpSpPr>
        <p:grpSpPr>
          <a:xfrm>
            <a:off x="7191890" y="2253578"/>
            <a:ext cx="3872985" cy="1440726"/>
            <a:chOff x="7191890" y="2253578"/>
            <a:chExt cx="3872985" cy="1440726"/>
          </a:xfrm>
        </p:grpSpPr>
        <p:sp>
          <p:nvSpPr>
            <p:cNvPr id="13" name="文本框 12">
              <a:extLst>
                <a:ext uri="{FF2B5EF4-FFF2-40B4-BE49-F238E27FC236}">
                  <a16:creationId xmlns:a16="http://schemas.microsoft.com/office/drawing/2014/main" id="{7B57F35E-7186-4E40-B82A-B8617A9911B6}"/>
                </a:ext>
              </a:extLst>
            </p:cNvPr>
            <p:cNvSpPr txBox="1"/>
            <p:nvPr/>
          </p:nvSpPr>
          <p:spPr>
            <a:xfrm>
              <a:off x="7197634" y="2253578"/>
              <a:ext cx="2560320" cy="461665"/>
            </a:xfrm>
            <a:prstGeom prst="rect">
              <a:avLst/>
            </a:prstGeom>
            <a:noFill/>
          </p:spPr>
          <p:txBody>
            <a:bodyPr wrap="square" rtlCol="0">
              <a:spAutoFit/>
            </a:bodyPr>
            <a:lstStyle/>
            <a:p>
              <a:pPr algn="l"/>
              <a:r>
                <a:rPr lang="zh-CN" altLang="en-US" sz="2400" b="1" spc="300" dirty="0">
                  <a:solidFill>
                    <a:srgbClr val="3F4B93"/>
                  </a:solidFill>
                  <a:latin typeface="等线" panose="02010600030101010101" pitchFamily="2" charset="-122"/>
                  <a:ea typeface="等线" panose="02010600030101010101" pitchFamily="2" charset="-122"/>
                </a:rPr>
                <a:t>输入你的标题</a:t>
              </a:r>
            </a:p>
          </p:txBody>
        </p:sp>
        <p:sp>
          <p:nvSpPr>
            <p:cNvPr id="14" name="文本框 13">
              <a:extLst>
                <a:ext uri="{FF2B5EF4-FFF2-40B4-BE49-F238E27FC236}">
                  <a16:creationId xmlns:a16="http://schemas.microsoft.com/office/drawing/2014/main" id="{345271BF-4870-463C-8624-6D533855E168}"/>
                </a:ext>
              </a:extLst>
            </p:cNvPr>
            <p:cNvSpPr txBox="1"/>
            <p:nvPr/>
          </p:nvSpPr>
          <p:spPr>
            <a:xfrm>
              <a:off x="7191890" y="2726475"/>
              <a:ext cx="3872985" cy="967829"/>
            </a:xfrm>
            <a:prstGeom prst="rect">
              <a:avLst/>
            </a:prstGeom>
            <a:noFill/>
          </p:spPr>
          <p:txBody>
            <a:bodyPr wrap="square" rtlCol="0">
              <a:spAutoFit/>
            </a:bodyPr>
            <a:lstStyle/>
            <a:p>
              <a:pPr>
                <a:lnSpc>
                  <a:spcPct val="150000"/>
                </a:lnSpc>
              </a:pPr>
              <a:r>
                <a:rPr lang="zh-CN" altLang="en-US" sz="2000" spc="300" dirty="0">
                  <a:solidFill>
                    <a:srgbClr val="777777"/>
                  </a:solidFill>
                  <a:latin typeface="等线" panose="02010600030101010101" pitchFamily="2" charset="-122"/>
                  <a:ea typeface="等线" panose="02010600030101010101" pitchFamily="2" charset="-122"/>
                </a:rPr>
                <a:t>输入你的内容输入你的内容输入你的内容</a:t>
              </a:r>
            </a:p>
          </p:txBody>
        </p:sp>
      </p:grpSp>
      <p:grpSp>
        <p:nvGrpSpPr>
          <p:cNvPr id="16" name="组合 15">
            <a:extLst>
              <a:ext uri="{FF2B5EF4-FFF2-40B4-BE49-F238E27FC236}">
                <a16:creationId xmlns:a16="http://schemas.microsoft.com/office/drawing/2014/main" id="{A57A3802-3015-48B2-B583-5ADF4B3A114D}"/>
              </a:ext>
            </a:extLst>
          </p:cNvPr>
          <p:cNvGrpSpPr/>
          <p:nvPr/>
        </p:nvGrpSpPr>
        <p:grpSpPr>
          <a:xfrm>
            <a:off x="981393" y="5021550"/>
            <a:ext cx="3872985" cy="1429494"/>
            <a:chOff x="7191890" y="2264810"/>
            <a:chExt cx="3872985" cy="1429494"/>
          </a:xfrm>
        </p:grpSpPr>
        <p:sp>
          <p:nvSpPr>
            <p:cNvPr id="17" name="文本框 16">
              <a:extLst>
                <a:ext uri="{FF2B5EF4-FFF2-40B4-BE49-F238E27FC236}">
                  <a16:creationId xmlns:a16="http://schemas.microsoft.com/office/drawing/2014/main" id="{A5851292-FCD1-4C3E-8682-0EF57BC42FC4}"/>
                </a:ext>
              </a:extLst>
            </p:cNvPr>
            <p:cNvSpPr txBox="1"/>
            <p:nvPr/>
          </p:nvSpPr>
          <p:spPr>
            <a:xfrm>
              <a:off x="8504555" y="2264810"/>
              <a:ext cx="2560320" cy="461665"/>
            </a:xfrm>
            <a:prstGeom prst="rect">
              <a:avLst/>
            </a:prstGeom>
            <a:noFill/>
          </p:spPr>
          <p:txBody>
            <a:bodyPr wrap="square" rtlCol="0">
              <a:spAutoFit/>
            </a:bodyPr>
            <a:lstStyle/>
            <a:p>
              <a:pPr algn="r"/>
              <a:r>
                <a:rPr lang="zh-CN" altLang="en-US" sz="2400" b="1" spc="300" dirty="0">
                  <a:solidFill>
                    <a:srgbClr val="3F4B93"/>
                  </a:solidFill>
                  <a:latin typeface="等线" panose="02010600030101010101" pitchFamily="2" charset="-122"/>
                  <a:ea typeface="等线" panose="02010600030101010101" pitchFamily="2" charset="-122"/>
                </a:rPr>
                <a:t>输入你的标题</a:t>
              </a:r>
            </a:p>
          </p:txBody>
        </p:sp>
        <p:sp>
          <p:nvSpPr>
            <p:cNvPr id="18" name="文本框 17">
              <a:extLst>
                <a:ext uri="{FF2B5EF4-FFF2-40B4-BE49-F238E27FC236}">
                  <a16:creationId xmlns:a16="http://schemas.microsoft.com/office/drawing/2014/main" id="{A4FCA68F-6D43-4065-9798-3E8CACD5D80D}"/>
                </a:ext>
              </a:extLst>
            </p:cNvPr>
            <p:cNvSpPr txBox="1"/>
            <p:nvPr/>
          </p:nvSpPr>
          <p:spPr>
            <a:xfrm>
              <a:off x="7191890" y="2726475"/>
              <a:ext cx="3872985" cy="967829"/>
            </a:xfrm>
            <a:prstGeom prst="rect">
              <a:avLst/>
            </a:prstGeom>
            <a:noFill/>
          </p:spPr>
          <p:txBody>
            <a:bodyPr wrap="square" rtlCol="0">
              <a:spAutoFit/>
            </a:bodyPr>
            <a:lstStyle/>
            <a:p>
              <a:pPr algn="r">
                <a:lnSpc>
                  <a:spcPct val="150000"/>
                </a:lnSpc>
              </a:pPr>
              <a:r>
                <a:rPr lang="zh-CN" altLang="en-US" sz="2000" spc="300" dirty="0">
                  <a:solidFill>
                    <a:srgbClr val="777777"/>
                  </a:solidFill>
                  <a:latin typeface="等线" panose="02010600030101010101" pitchFamily="2" charset="-122"/>
                  <a:ea typeface="等线" panose="02010600030101010101" pitchFamily="2" charset="-122"/>
                </a:rPr>
                <a:t>输入你的内容输入你的内容输入你的内容</a:t>
              </a:r>
            </a:p>
          </p:txBody>
        </p:sp>
      </p:grpSp>
      <p:grpSp>
        <p:nvGrpSpPr>
          <p:cNvPr id="26" name="组合 25">
            <a:extLst>
              <a:ext uri="{FF2B5EF4-FFF2-40B4-BE49-F238E27FC236}">
                <a16:creationId xmlns:a16="http://schemas.microsoft.com/office/drawing/2014/main" id="{EB0087B3-F66E-4E30-A4CF-AD27D34E589A}"/>
              </a:ext>
            </a:extLst>
          </p:cNvPr>
          <p:cNvGrpSpPr/>
          <p:nvPr/>
        </p:nvGrpSpPr>
        <p:grpSpPr>
          <a:xfrm>
            <a:off x="-660927" y="0"/>
            <a:ext cx="12852927" cy="600771"/>
            <a:chOff x="-584727" y="-1"/>
            <a:chExt cx="11737655" cy="548641"/>
          </a:xfrm>
        </p:grpSpPr>
        <p:grpSp>
          <p:nvGrpSpPr>
            <p:cNvPr id="27" name="组合 26">
              <a:extLst>
                <a:ext uri="{FF2B5EF4-FFF2-40B4-BE49-F238E27FC236}">
                  <a16:creationId xmlns:a16="http://schemas.microsoft.com/office/drawing/2014/main" id="{E127D093-9990-4A52-B53D-D659B8D7F250}"/>
                </a:ext>
              </a:extLst>
            </p:cNvPr>
            <p:cNvGrpSpPr/>
            <p:nvPr/>
          </p:nvGrpSpPr>
          <p:grpSpPr>
            <a:xfrm>
              <a:off x="-584727" y="-1"/>
              <a:ext cx="11737655" cy="548641"/>
              <a:chOff x="-584727" y="-1"/>
              <a:chExt cx="11737655" cy="548641"/>
            </a:xfrm>
          </p:grpSpPr>
          <p:sp>
            <p:nvSpPr>
              <p:cNvPr id="29" name="矩形 28">
                <a:extLst>
                  <a:ext uri="{FF2B5EF4-FFF2-40B4-BE49-F238E27FC236}">
                    <a16:creationId xmlns:a16="http://schemas.microsoft.com/office/drawing/2014/main" id="{5F9C173D-8157-436F-A01E-105061C86767}"/>
                  </a:ext>
                </a:extLst>
              </p:cNvPr>
              <p:cNvSpPr/>
              <p:nvPr/>
            </p:nvSpPr>
            <p:spPr>
              <a:xfrm>
                <a:off x="0" y="0"/>
                <a:ext cx="11152928" cy="548640"/>
              </a:xfrm>
              <a:prstGeom prst="rect">
                <a:avLst/>
              </a:prstGeom>
              <a:gradFill flip="none" rotWithShape="1">
                <a:gsLst>
                  <a:gs pos="0">
                    <a:srgbClr val="3D7BDF"/>
                  </a:gs>
                  <a:gs pos="99000">
                    <a:srgbClr val="1B51A9"/>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形状 29">
                <a:extLst>
                  <a:ext uri="{FF2B5EF4-FFF2-40B4-BE49-F238E27FC236}">
                    <a16:creationId xmlns:a16="http://schemas.microsoft.com/office/drawing/2014/main" id="{116CDB01-0D29-4AD8-AEE9-7AE4AF718F31}"/>
                  </a:ext>
                </a:extLst>
              </p:cNvPr>
              <p:cNvSpPr/>
              <p:nvPr/>
            </p:nvSpPr>
            <p:spPr>
              <a:xfrm>
                <a:off x="-584727" y="-1"/>
                <a:ext cx="5124453" cy="548640"/>
              </a:xfrm>
              <a:custGeom>
                <a:avLst/>
                <a:gdLst>
                  <a:gd name="connsiteX0" fmla="*/ 0 w 5124453"/>
                  <a:gd name="connsiteY0" fmla="*/ 548640 h 548640"/>
                  <a:gd name="connsiteX1" fmla="*/ 5124453 w 5124453"/>
                  <a:gd name="connsiteY1" fmla="*/ 548640 h 548640"/>
                  <a:gd name="connsiteX2" fmla="*/ 4766306 w 5124453"/>
                  <a:gd name="connsiteY2" fmla="*/ 0 h 548640"/>
                  <a:gd name="connsiteX3" fmla="*/ 584727 w 5124453"/>
                  <a:gd name="connsiteY3" fmla="*/ 0 h 548640"/>
                  <a:gd name="connsiteX4" fmla="*/ 584727 w 5124453"/>
                  <a:gd name="connsiteY4" fmla="*/ 548639 h 548640"/>
                  <a:gd name="connsiteX5" fmla="*/ 1 w 5124453"/>
                  <a:gd name="connsiteY5" fmla="*/ 548639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24453" h="548640">
                    <a:moveTo>
                      <a:pt x="0" y="548640"/>
                    </a:moveTo>
                    <a:lnTo>
                      <a:pt x="5124453" y="548640"/>
                    </a:lnTo>
                    <a:lnTo>
                      <a:pt x="4766306" y="0"/>
                    </a:lnTo>
                    <a:lnTo>
                      <a:pt x="584727" y="0"/>
                    </a:lnTo>
                    <a:lnTo>
                      <a:pt x="584727" y="548639"/>
                    </a:lnTo>
                    <a:lnTo>
                      <a:pt x="1" y="548639"/>
                    </a:lnTo>
                    <a:close/>
                  </a:path>
                </a:pathLst>
              </a:custGeom>
              <a:solidFill>
                <a:srgbClr val="3D7BDF"/>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文本框 30">
                <a:extLst>
                  <a:ext uri="{FF2B5EF4-FFF2-40B4-BE49-F238E27FC236}">
                    <a16:creationId xmlns:a16="http://schemas.microsoft.com/office/drawing/2014/main" id="{C7A533F8-C4B7-4932-B4AC-BAA868AD061A}"/>
                  </a:ext>
                </a:extLst>
              </p:cNvPr>
              <p:cNvSpPr txBox="1"/>
              <p:nvPr/>
            </p:nvSpPr>
            <p:spPr>
              <a:xfrm>
                <a:off x="437478" y="43486"/>
                <a:ext cx="3514658" cy="461665"/>
              </a:xfrm>
              <a:prstGeom prst="rect">
                <a:avLst/>
              </a:prstGeom>
              <a:noFill/>
            </p:spPr>
            <p:txBody>
              <a:bodyPr wrap="square" rtlCol="0">
                <a:spAutoFit/>
              </a:bodyPr>
              <a:lstStyle/>
              <a:p>
                <a:r>
                  <a:rPr lang="zh-CN" altLang="en-US" sz="2400" spc="300" dirty="0">
                    <a:solidFill>
                      <a:srgbClr val="FAFAFC"/>
                    </a:solidFill>
                    <a:latin typeface="等线" panose="02010600030101010101" pitchFamily="2" charset="-122"/>
                    <a:ea typeface="等线" panose="02010600030101010101" pitchFamily="2" charset="-122"/>
                  </a:rPr>
                  <a:t>输入你的小标题</a:t>
                </a:r>
              </a:p>
            </p:txBody>
          </p:sp>
        </p:grpSp>
        <p:pic>
          <p:nvPicPr>
            <p:cNvPr id="28" name="图片 27">
              <a:extLst>
                <a:ext uri="{FF2B5EF4-FFF2-40B4-BE49-F238E27FC236}">
                  <a16:creationId xmlns:a16="http://schemas.microsoft.com/office/drawing/2014/main" id="{5864F0C9-2E0A-4089-8EFE-E0742618D30A}"/>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220700" y="85845"/>
              <a:ext cx="1557438" cy="347846"/>
            </a:xfrm>
            <a:prstGeom prst="rect">
              <a:avLst/>
            </a:prstGeom>
          </p:spPr>
        </p:pic>
      </p:grpSp>
    </p:spTree>
    <p:extLst>
      <p:ext uri="{BB962C8B-B14F-4D97-AF65-F5344CB8AC3E}">
        <p14:creationId xmlns:p14="http://schemas.microsoft.com/office/powerpoint/2010/main" val="3503767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a:extLst>
              <a:ext uri="{FF2B5EF4-FFF2-40B4-BE49-F238E27FC236}">
                <a16:creationId xmlns:a16="http://schemas.microsoft.com/office/drawing/2014/main" id="{D84EDEBB-C91F-4DD3-B216-76582E7807E0}"/>
              </a:ext>
            </a:extLst>
          </p:cNvPr>
          <p:cNvCxnSpPr>
            <a:cxnSpLocks/>
          </p:cNvCxnSpPr>
          <p:nvPr/>
        </p:nvCxnSpPr>
        <p:spPr>
          <a:xfrm>
            <a:off x="6095999" y="0"/>
            <a:ext cx="0" cy="7053943"/>
          </a:xfrm>
          <a:prstGeom prst="line">
            <a:avLst/>
          </a:prstGeom>
          <a:ln w="22225">
            <a:solidFill>
              <a:srgbClr val="7580C5"/>
            </a:solidFill>
          </a:ln>
        </p:spPr>
        <p:style>
          <a:lnRef idx="1">
            <a:schemeClr val="accent1"/>
          </a:lnRef>
          <a:fillRef idx="0">
            <a:schemeClr val="accent1"/>
          </a:fillRef>
          <a:effectRef idx="0">
            <a:schemeClr val="accent1"/>
          </a:effectRef>
          <a:fontRef idx="minor">
            <a:schemeClr val="tx1"/>
          </a:fontRef>
        </p:style>
      </p:cxnSp>
      <p:grpSp>
        <p:nvGrpSpPr>
          <p:cNvPr id="20" name="组合 19">
            <a:extLst>
              <a:ext uri="{FF2B5EF4-FFF2-40B4-BE49-F238E27FC236}">
                <a16:creationId xmlns:a16="http://schemas.microsoft.com/office/drawing/2014/main" id="{763BDF3C-700B-4E85-86A0-76EF40032E00}"/>
              </a:ext>
            </a:extLst>
          </p:cNvPr>
          <p:cNvGrpSpPr/>
          <p:nvPr/>
        </p:nvGrpSpPr>
        <p:grpSpPr>
          <a:xfrm>
            <a:off x="5401128" y="2684367"/>
            <a:ext cx="5663747" cy="1489266"/>
            <a:chOff x="5401128" y="2205038"/>
            <a:chExt cx="5663747" cy="1489266"/>
          </a:xfrm>
        </p:grpSpPr>
        <p:grpSp>
          <p:nvGrpSpPr>
            <p:cNvPr id="4" name="组合 3">
              <a:extLst>
                <a:ext uri="{FF2B5EF4-FFF2-40B4-BE49-F238E27FC236}">
                  <a16:creationId xmlns:a16="http://schemas.microsoft.com/office/drawing/2014/main" id="{EB708F45-565F-4D8C-B5A9-1C82802F07BD}"/>
                </a:ext>
              </a:extLst>
            </p:cNvPr>
            <p:cNvGrpSpPr/>
            <p:nvPr/>
          </p:nvGrpSpPr>
          <p:grpSpPr>
            <a:xfrm>
              <a:off x="5401128" y="2205038"/>
              <a:ext cx="1389742" cy="1389742"/>
              <a:chOff x="5210629" y="2543629"/>
              <a:chExt cx="1770742" cy="1770742"/>
            </a:xfrm>
          </p:grpSpPr>
          <p:sp>
            <p:nvSpPr>
              <p:cNvPr id="6" name="椭圆 5">
                <a:extLst>
                  <a:ext uri="{FF2B5EF4-FFF2-40B4-BE49-F238E27FC236}">
                    <a16:creationId xmlns:a16="http://schemas.microsoft.com/office/drawing/2014/main" id="{E50DBCC9-40E5-4FC7-9BDF-D0ACD7E3DE0A}"/>
                  </a:ext>
                </a:extLst>
              </p:cNvPr>
              <p:cNvSpPr/>
              <p:nvPr/>
            </p:nvSpPr>
            <p:spPr>
              <a:xfrm>
                <a:off x="5210629" y="2543629"/>
                <a:ext cx="1770742" cy="1770742"/>
              </a:xfrm>
              <a:prstGeom prst="ellipse">
                <a:avLst/>
              </a:prstGeom>
              <a:solidFill>
                <a:schemeClr val="bg1"/>
              </a:solidFill>
              <a:ln w="25400">
                <a:solidFill>
                  <a:srgbClr val="4552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AECEAA79-0E34-43F7-B6F7-86EA44B4A777}"/>
                  </a:ext>
                </a:extLst>
              </p:cNvPr>
              <p:cNvSpPr/>
              <p:nvPr/>
            </p:nvSpPr>
            <p:spPr>
              <a:xfrm>
                <a:off x="5330431" y="2663432"/>
                <a:ext cx="1531140" cy="1531138"/>
              </a:xfrm>
              <a:prstGeom prst="ellipse">
                <a:avLst/>
              </a:prstGeom>
              <a:solidFill>
                <a:srgbClr val="3741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sp>
          <p:nvSpPr>
            <p:cNvPr id="11" name="文本框 10">
              <a:extLst>
                <a:ext uri="{FF2B5EF4-FFF2-40B4-BE49-F238E27FC236}">
                  <a16:creationId xmlns:a16="http://schemas.microsoft.com/office/drawing/2014/main" id="{D8A9F7B4-AFCF-434E-8949-6036AD0BA52E}"/>
                </a:ext>
              </a:extLst>
            </p:cNvPr>
            <p:cNvSpPr txBox="1"/>
            <p:nvPr/>
          </p:nvSpPr>
          <p:spPr>
            <a:xfrm>
              <a:off x="5495153" y="2715243"/>
              <a:ext cx="1201694" cy="369332"/>
            </a:xfrm>
            <a:prstGeom prst="rect">
              <a:avLst/>
            </a:prstGeom>
            <a:noFill/>
          </p:spPr>
          <p:txBody>
            <a:bodyPr wrap="square" rtlCol="0">
              <a:spAutoFit/>
            </a:bodyPr>
            <a:lstStyle/>
            <a:p>
              <a:pPr algn="ctr"/>
              <a:r>
                <a:rPr lang="en-US" altLang="zh-CN" spc="300" dirty="0">
                  <a:solidFill>
                    <a:schemeClr val="bg1"/>
                  </a:solidFill>
                  <a:latin typeface="等线" panose="02010600030101010101" pitchFamily="2" charset="-122"/>
                  <a:ea typeface="等线" panose="02010600030101010101" pitchFamily="2" charset="-122"/>
                </a:rPr>
                <a:t>2018</a:t>
              </a:r>
              <a:endParaRPr lang="zh-CN" altLang="en-US" spc="300" dirty="0">
                <a:solidFill>
                  <a:schemeClr val="bg1"/>
                </a:solidFill>
                <a:latin typeface="等线" panose="02010600030101010101" pitchFamily="2" charset="-122"/>
                <a:ea typeface="等线" panose="02010600030101010101" pitchFamily="2" charset="-122"/>
              </a:endParaRPr>
            </a:p>
          </p:txBody>
        </p:sp>
        <p:grpSp>
          <p:nvGrpSpPr>
            <p:cNvPr id="13" name="组合 12">
              <a:extLst>
                <a:ext uri="{FF2B5EF4-FFF2-40B4-BE49-F238E27FC236}">
                  <a16:creationId xmlns:a16="http://schemas.microsoft.com/office/drawing/2014/main" id="{292E4F80-17E6-48EC-AA31-D5C313F4BEAE}"/>
                </a:ext>
              </a:extLst>
            </p:cNvPr>
            <p:cNvGrpSpPr/>
            <p:nvPr/>
          </p:nvGrpSpPr>
          <p:grpSpPr>
            <a:xfrm>
              <a:off x="7191890" y="2253578"/>
              <a:ext cx="3872985" cy="1440726"/>
              <a:chOff x="7191890" y="2253578"/>
              <a:chExt cx="3872985" cy="1440726"/>
            </a:xfrm>
          </p:grpSpPr>
          <p:sp>
            <p:nvSpPr>
              <p:cNvPr id="14" name="文本框 13">
                <a:extLst>
                  <a:ext uri="{FF2B5EF4-FFF2-40B4-BE49-F238E27FC236}">
                    <a16:creationId xmlns:a16="http://schemas.microsoft.com/office/drawing/2014/main" id="{7D199345-914B-46FB-860A-C05A9166E0EF}"/>
                  </a:ext>
                </a:extLst>
              </p:cNvPr>
              <p:cNvSpPr txBox="1"/>
              <p:nvPr/>
            </p:nvSpPr>
            <p:spPr>
              <a:xfrm>
                <a:off x="7197634" y="2253578"/>
                <a:ext cx="2560320" cy="461665"/>
              </a:xfrm>
              <a:prstGeom prst="rect">
                <a:avLst/>
              </a:prstGeom>
              <a:noFill/>
            </p:spPr>
            <p:txBody>
              <a:bodyPr wrap="square" rtlCol="0">
                <a:spAutoFit/>
              </a:bodyPr>
              <a:lstStyle/>
              <a:p>
                <a:pPr algn="l"/>
                <a:r>
                  <a:rPr lang="zh-CN" altLang="en-US" sz="2400" b="1" spc="300" dirty="0">
                    <a:solidFill>
                      <a:srgbClr val="3F4B93"/>
                    </a:solidFill>
                    <a:latin typeface="等线" panose="02010600030101010101" pitchFamily="2" charset="-122"/>
                    <a:ea typeface="等线" panose="02010600030101010101" pitchFamily="2" charset="-122"/>
                  </a:rPr>
                  <a:t>输入你的标题</a:t>
                </a:r>
              </a:p>
            </p:txBody>
          </p:sp>
          <p:sp>
            <p:nvSpPr>
              <p:cNvPr id="15" name="文本框 14">
                <a:extLst>
                  <a:ext uri="{FF2B5EF4-FFF2-40B4-BE49-F238E27FC236}">
                    <a16:creationId xmlns:a16="http://schemas.microsoft.com/office/drawing/2014/main" id="{BE321CC0-9A09-45E9-883D-10598DEF1652}"/>
                  </a:ext>
                </a:extLst>
              </p:cNvPr>
              <p:cNvSpPr txBox="1"/>
              <p:nvPr/>
            </p:nvSpPr>
            <p:spPr>
              <a:xfrm>
                <a:off x="7191890" y="2726475"/>
                <a:ext cx="3872985" cy="967829"/>
              </a:xfrm>
              <a:prstGeom prst="rect">
                <a:avLst/>
              </a:prstGeom>
              <a:noFill/>
            </p:spPr>
            <p:txBody>
              <a:bodyPr wrap="square" rtlCol="0">
                <a:spAutoFit/>
              </a:bodyPr>
              <a:lstStyle/>
              <a:p>
                <a:pPr>
                  <a:lnSpc>
                    <a:spcPct val="150000"/>
                  </a:lnSpc>
                </a:pPr>
                <a:r>
                  <a:rPr lang="zh-CN" altLang="en-US" sz="2000" spc="300" dirty="0">
                    <a:solidFill>
                      <a:srgbClr val="777777"/>
                    </a:solidFill>
                    <a:latin typeface="等线" panose="02010600030101010101" pitchFamily="2" charset="-122"/>
                    <a:ea typeface="等线" panose="02010600030101010101" pitchFamily="2" charset="-122"/>
                  </a:rPr>
                  <a:t>输入你的内容输入你的内容输入你的内容</a:t>
                </a:r>
              </a:p>
            </p:txBody>
          </p:sp>
        </p:grpSp>
      </p:grpSp>
      <p:grpSp>
        <p:nvGrpSpPr>
          <p:cNvPr id="21" name="组合 20">
            <a:extLst>
              <a:ext uri="{FF2B5EF4-FFF2-40B4-BE49-F238E27FC236}">
                <a16:creationId xmlns:a16="http://schemas.microsoft.com/office/drawing/2014/main" id="{19889227-297E-4E7C-AA8C-B80429BA2AA8}"/>
              </a:ext>
            </a:extLst>
          </p:cNvPr>
          <p:cNvGrpSpPr/>
          <p:nvPr/>
        </p:nvGrpSpPr>
        <p:grpSpPr>
          <a:xfrm>
            <a:off x="981393" y="4742022"/>
            <a:ext cx="5809477" cy="1434702"/>
            <a:chOff x="981393" y="5016342"/>
            <a:chExt cx="5809477" cy="1434702"/>
          </a:xfrm>
        </p:grpSpPr>
        <p:grpSp>
          <p:nvGrpSpPr>
            <p:cNvPr id="8" name="组合 7">
              <a:extLst>
                <a:ext uri="{FF2B5EF4-FFF2-40B4-BE49-F238E27FC236}">
                  <a16:creationId xmlns:a16="http://schemas.microsoft.com/office/drawing/2014/main" id="{81513DA1-5538-4150-BCC8-1DC70FCDE2BC}"/>
                </a:ext>
              </a:extLst>
            </p:cNvPr>
            <p:cNvGrpSpPr/>
            <p:nvPr/>
          </p:nvGrpSpPr>
          <p:grpSpPr>
            <a:xfrm>
              <a:off x="5401128" y="5016342"/>
              <a:ext cx="1389742" cy="1389742"/>
              <a:chOff x="5210629" y="2543629"/>
              <a:chExt cx="1770742" cy="1770742"/>
            </a:xfrm>
          </p:grpSpPr>
          <p:sp>
            <p:nvSpPr>
              <p:cNvPr id="9" name="椭圆 8">
                <a:extLst>
                  <a:ext uri="{FF2B5EF4-FFF2-40B4-BE49-F238E27FC236}">
                    <a16:creationId xmlns:a16="http://schemas.microsoft.com/office/drawing/2014/main" id="{EB570C2F-6F31-41A1-B4B5-57BE13EF2BBB}"/>
                  </a:ext>
                </a:extLst>
              </p:cNvPr>
              <p:cNvSpPr/>
              <p:nvPr/>
            </p:nvSpPr>
            <p:spPr>
              <a:xfrm>
                <a:off x="5210629" y="2543629"/>
                <a:ext cx="1770742" cy="1770742"/>
              </a:xfrm>
              <a:prstGeom prst="ellipse">
                <a:avLst/>
              </a:prstGeom>
              <a:solidFill>
                <a:schemeClr val="bg1"/>
              </a:solidFill>
              <a:ln w="25400">
                <a:solidFill>
                  <a:srgbClr val="4552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BD1A09EF-234D-428E-B1EC-F27926DBA6D3}"/>
                  </a:ext>
                </a:extLst>
              </p:cNvPr>
              <p:cNvSpPr/>
              <p:nvPr/>
            </p:nvSpPr>
            <p:spPr>
              <a:xfrm>
                <a:off x="5330431" y="2663432"/>
                <a:ext cx="1531140" cy="1531138"/>
              </a:xfrm>
              <a:prstGeom prst="ellipse">
                <a:avLst/>
              </a:prstGeom>
              <a:solidFill>
                <a:srgbClr val="3741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sp>
          <p:nvSpPr>
            <p:cNvPr id="12" name="文本框 11">
              <a:extLst>
                <a:ext uri="{FF2B5EF4-FFF2-40B4-BE49-F238E27FC236}">
                  <a16:creationId xmlns:a16="http://schemas.microsoft.com/office/drawing/2014/main" id="{6A3F4E0C-AC9F-43DF-A994-36DA7ED3D04F}"/>
                </a:ext>
              </a:extLst>
            </p:cNvPr>
            <p:cNvSpPr txBox="1"/>
            <p:nvPr/>
          </p:nvSpPr>
          <p:spPr>
            <a:xfrm>
              <a:off x="5495153" y="5556229"/>
              <a:ext cx="1201694" cy="369332"/>
            </a:xfrm>
            <a:prstGeom prst="rect">
              <a:avLst/>
            </a:prstGeom>
            <a:noFill/>
          </p:spPr>
          <p:txBody>
            <a:bodyPr wrap="square" rtlCol="0">
              <a:spAutoFit/>
            </a:bodyPr>
            <a:lstStyle/>
            <a:p>
              <a:pPr algn="ctr"/>
              <a:r>
                <a:rPr lang="en-US" altLang="zh-CN" spc="300" dirty="0">
                  <a:solidFill>
                    <a:schemeClr val="bg1"/>
                  </a:solidFill>
                  <a:latin typeface="等线" panose="02010600030101010101" pitchFamily="2" charset="-122"/>
                  <a:ea typeface="等线" panose="02010600030101010101" pitchFamily="2" charset="-122"/>
                </a:rPr>
                <a:t>2019</a:t>
              </a:r>
              <a:endParaRPr lang="zh-CN" altLang="en-US" spc="300" dirty="0">
                <a:solidFill>
                  <a:schemeClr val="bg1"/>
                </a:solidFill>
                <a:latin typeface="等线" panose="02010600030101010101" pitchFamily="2" charset="-122"/>
                <a:ea typeface="等线" panose="02010600030101010101" pitchFamily="2" charset="-122"/>
              </a:endParaRPr>
            </a:p>
          </p:txBody>
        </p:sp>
        <p:grpSp>
          <p:nvGrpSpPr>
            <p:cNvPr id="16" name="组合 15">
              <a:extLst>
                <a:ext uri="{FF2B5EF4-FFF2-40B4-BE49-F238E27FC236}">
                  <a16:creationId xmlns:a16="http://schemas.microsoft.com/office/drawing/2014/main" id="{006E6AC3-B019-4748-9F57-1414A3984093}"/>
                </a:ext>
              </a:extLst>
            </p:cNvPr>
            <p:cNvGrpSpPr/>
            <p:nvPr/>
          </p:nvGrpSpPr>
          <p:grpSpPr>
            <a:xfrm>
              <a:off x="981393" y="5021550"/>
              <a:ext cx="3872985" cy="1429494"/>
              <a:chOff x="7191890" y="2264810"/>
              <a:chExt cx="3872985" cy="1429494"/>
            </a:xfrm>
          </p:grpSpPr>
          <p:sp>
            <p:nvSpPr>
              <p:cNvPr id="17" name="文本框 16">
                <a:extLst>
                  <a:ext uri="{FF2B5EF4-FFF2-40B4-BE49-F238E27FC236}">
                    <a16:creationId xmlns:a16="http://schemas.microsoft.com/office/drawing/2014/main" id="{4F2ACA27-31E7-42AB-AAE9-2A49F344B1DD}"/>
                  </a:ext>
                </a:extLst>
              </p:cNvPr>
              <p:cNvSpPr txBox="1"/>
              <p:nvPr/>
            </p:nvSpPr>
            <p:spPr>
              <a:xfrm>
                <a:off x="8504555" y="2264810"/>
                <a:ext cx="2560320" cy="461665"/>
              </a:xfrm>
              <a:prstGeom prst="rect">
                <a:avLst/>
              </a:prstGeom>
              <a:noFill/>
            </p:spPr>
            <p:txBody>
              <a:bodyPr wrap="square" rtlCol="0">
                <a:spAutoFit/>
              </a:bodyPr>
              <a:lstStyle/>
              <a:p>
                <a:pPr algn="r"/>
                <a:r>
                  <a:rPr lang="zh-CN" altLang="en-US" sz="2400" b="1" spc="300" dirty="0">
                    <a:solidFill>
                      <a:srgbClr val="3F4B93"/>
                    </a:solidFill>
                    <a:latin typeface="等线" panose="02010600030101010101" pitchFamily="2" charset="-122"/>
                    <a:ea typeface="等线" panose="02010600030101010101" pitchFamily="2" charset="-122"/>
                  </a:rPr>
                  <a:t>输入你的标题</a:t>
                </a:r>
              </a:p>
            </p:txBody>
          </p:sp>
          <p:sp>
            <p:nvSpPr>
              <p:cNvPr id="18" name="文本框 17">
                <a:extLst>
                  <a:ext uri="{FF2B5EF4-FFF2-40B4-BE49-F238E27FC236}">
                    <a16:creationId xmlns:a16="http://schemas.microsoft.com/office/drawing/2014/main" id="{738A6D32-310D-481B-B388-436E626D15E6}"/>
                  </a:ext>
                </a:extLst>
              </p:cNvPr>
              <p:cNvSpPr txBox="1"/>
              <p:nvPr/>
            </p:nvSpPr>
            <p:spPr>
              <a:xfrm>
                <a:off x="7191890" y="2726475"/>
                <a:ext cx="3872985" cy="967829"/>
              </a:xfrm>
              <a:prstGeom prst="rect">
                <a:avLst/>
              </a:prstGeom>
              <a:noFill/>
            </p:spPr>
            <p:txBody>
              <a:bodyPr wrap="square" rtlCol="0">
                <a:spAutoFit/>
              </a:bodyPr>
              <a:lstStyle/>
              <a:p>
                <a:pPr algn="r">
                  <a:lnSpc>
                    <a:spcPct val="150000"/>
                  </a:lnSpc>
                </a:pPr>
                <a:r>
                  <a:rPr lang="zh-CN" altLang="en-US" sz="2000" spc="300" dirty="0">
                    <a:solidFill>
                      <a:srgbClr val="777777"/>
                    </a:solidFill>
                    <a:latin typeface="等线" panose="02010600030101010101" pitchFamily="2" charset="-122"/>
                    <a:ea typeface="等线" panose="02010600030101010101" pitchFamily="2" charset="-122"/>
                  </a:rPr>
                  <a:t>输入你的内容输入你的内容输入你的内容</a:t>
                </a:r>
              </a:p>
            </p:txBody>
          </p:sp>
        </p:grpSp>
      </p:grpSp>
      <p:grpSp>
        <p:nvGrpSpPr>
          <p:cNvPr id="22" name="组合 21">
            <a:extLst>
              <a:ext uri="{FF2B5EF4-FFF2-40B4-BE49-F238E27FC236}">
                <a16:creationId xmlns:a16="http://schemas.microsoft.com/office/drawing/2014/main" id="{62661ED4-F955-4ED4-A4FB-FEE0F260C001}"/>
              </a:ext>
            </a:extLst>
          </p:cNvPr>
          <p:cNvGrpSpPr/>
          <p:nvPr/>
        </p:nvGrpSpPr>
        <p:grpSpPr>
          <a:xfrm>
            <a:off x="981393" y="687252"/>
            <a:ext cx="5809477" cy="1434702"/>
            <a:chOff x="981393" y="5016342"/>
            <a:chExt cx="5809477" cy="1434702"/>
          </a:xfrm>
        </p:grpSpPr>
        <p:grpSp>
          <p:nvGrpSpPr>
            <p:cNvPr id="23" name="组合 22">
              <a:extLst>
                <a:ext uri="{FF2B5EF4-FFF2-40B4-BE49-F238E27FC236}">
                  <a16:creationId xmlns:a16="http://schemas.microsoft.com/office/drawing/2014/main" id="{F271F4A1-23A6-4F88-B15A-4548A505EA32}"/>
                </a:ext>
              </a:extLst>
            </p:cNvPr>
            <p:cNvGrpSpPr/>
            <p:nvPr/>
          </p:nvGrpSpPr>
          <p:grpSpPr>
            <a:xfrm>
              <a:off x="5401128" y="5016342"/>
              <a:ext cx="1389742" cy="1389742"/>
              <a:chOff x="5210629" y="2543629"/>
              <a:chExt cx="1770742" cy="1770742"/>
            </a:xfrm>
          </p:grpSpPr>
          <p:sp>
            <p:nvSpPr>
              <p:cNvPr id="28" name="椭圆 27">
                <a:extLst>
                  <a:ext uri="{FF2B5EF4-FFF2-40B4-BE49-F238E27FC236}">
                    <a16:creationId xmlns:a16="http://schemas.microsoft.com/office/drawing/2014/main" id="{B716CF5E-290D-418D-B635-15A4BC27FFAC}"/>
                  </a:ext>
                </a:extLst>
              </p:cNvPr>
              <p:cNvSpPr/>
              <p:nvPr/>
            </p:nvSpPr>
            <p:spPr>
              <a:xfrm>
                <a:off x="5210629" y="2543629"/>
                <a:ext cx="1770742" cy="1770742"/>
              </a:xfrm>
              <a:prstGeom prst="ellipse">
                <a:avLst/>
              </a:prstGeom>
              <a:solidFill>
                <a:schemeClr val="bg1"/>
              </a:solidFill>
              <a:ln w="25400">
                <a:solidFill>
                  <a:srgbClr val="4552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a:extLst>
                  <a:ext uri="{FF2B5EF4-FFF2-40B4-BE49-F238E27FC236}">
                    <a16:creationId xmlns:a16="http://schemas.microsoft.com/office/drawing/2014/main" id="{5456EF9A-F417-44B0-987F-ACE0FBEC3017}"/>
                  </a:ext>
                </a:extLst>
              </p:cNvPr>
              <p:cNvSpPr/>
              <p:nvPr/>
            </p:nvSpPr>
            <p:spPr>
              <a:xfrm>
                <a:off x="5330431" y="2663432"/>
                <a:ext cx="1531140" cy="1531138"/>
              </a:xfrm>
              <a:prstGeom prst="ellipse">
                <a:avLst/>
              </a:prstGeom>
              <a:solidFill>
                <a:srgbClr val="37418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grpSp>
        <p:sp>
          <p:nvSpPr>
            <p:cNvPr id="24" name="文本框 23">
              <a:extLst>
                <a:ext uri="{FF2B5EF4-FFF2-40B4-BE49-F238E27FC236}">
                  <a16:creationId xmlns:a16="http://schemas.microsoft.com/office/drawing/2014/main" id="{AB480C4F-0107-45DF-8162-FA41213C5704}"/>
                </a:ext>
              </a:extLst>
            </p:cNvPr>
            <p:cNvSpPr txBox="1"/>
            <p:nvPr/>
          </p:nvSpPr>
          <p:spPr>
            <a:xfrm>
              <a:off x="5495153" y="5556229"/>
              <a:ext cx="1201694" cy="369332"/>
            </a:xfrm>
            <a:prstGeom prst="rect">
              <a:avLst/>
            </a:prstGeom>
            <a:noFill/>
          </p:spPr>
          <p:txBody>
            <a:bodyPr wrap="square" rtlCol="0">
              <a:spAutoFit/>
            </a:bodyPr>
            <a:lstStyle/>
            <a:p>
              <a:pPr algn="ctr"/>
              <a:r>
                <a:rPr lang="en-US" altLang="zh-CN" spc="300" dirty="0">
                  <a:solidFill>
                    <a:schemeClr val="bg1"/>
                  </a:solidFill>
                  <a:latin typeface="等线" panose="02010600030101010101" pitchFamily="2" charset="-122"/>
                  <a:ea typeface="等线" panose="02010600030101010101" pitchFamily="2" charset="-122"/>
                </a:rPr>
                <a:t>2017</a:t>
              </a:r>
              <a:endParaRPr lang="zh-CN" altLang="en-US" spc="300" dirty="0">
                <a:solidFill>
                  <a:schemeClr val="bg1"/>
                </a:solidFill>
                <a:latin typeface="等线" panose="02010600030101010101" pitchFamily="2" charset="-122"/>
                <a:ea typeface="等线" panose="02010600030101010101" pitchFamily="2" charset="-122"/>
              </a:endParaRPr>
            </a:p>
          </p:txBody>
        </p:sp>
        <p:grpSp>
          <p:nvGrpSpPr>
            <p:cNvPr id="25" name="组合 24">
              <a:extLst>
                <a:ext uri="{FF2B5EF4-FFF2-40B4-BE49-F238E27FC236}">
                  <a16:creationId xmlns:a16="http://schemas.microsoft.com/office/drawing/2014/main" id="{7A757D6A-CCDD-46A0-A881-C57DA3D574D5}"/>
                </a:ext>
              </a:extLst>
            </p:cNvPr>
            <p:cNvGrpSpPr/>
            <p:nvPr/>
          </p:nvGrpSpPr>
          <p:grpSpPr>
            <a:xfrm>
              <a:off x="981393" y="5021550"/>
              <a:ext cx="3872985" cy="1429494"/>
              <a:chOff x="7191890" y="2264810"/>
              <a:chExt cx="3872985" cy="1429494"/>
            </a:xfrm>
          </p:grpSpPr>
          <p:sp>
            <p:nvSpPr>
              <p:cNvPr id="26" name="文本框 25">
                <a:extLst>
                  <a:ext uri="{FF2B5EF4-FFF2-40B4-BE49-F238E27FC236}">
                    <a16:creationId xmlns:a16="http://schemas.microsoft.com/office/drawing/2014/main" id="{3320AC8A-9EB4-4545-AF62-F5ECA2EB9C54}"/>
                  </a:ext>
                </a:extLst>
              </p:cNvPr>
              <p:cNvSpPr txBox="1"/>
              <p:nvPr/>
            </p:nvSpPr>
            <p:spPr>
              <a:xfrm>
                <a:off x="8504555" y="2264810"/>
                <a:ext cx="2560320" cy="461665"/>
              </a:xfrm>
              <a:prstGeom prst="rect">
                <a:avLst/>
              </a:prstGeom>
              <a:noFill/>
            </p:spPr>
            <p:txBody>
              <a:bodyPr wrap="square" rtlCol="0">
                <a:spAutoFit/>
              </a:bodyPr>
              <a:lstStyle/>
              <a:p>
                <a:pPr algn="r"/>
                <a:r>
                  <a:rPr lang="zh-CN" altLang="en-US" sz="2400" b="1" spc="300" dirty="0">
                    <a:solidFill>
                      <a:srgbClr val="3F4B93"/>
                    </a:solidFill>
                    <a:latin typeface="等线" panose="02010600030101010101" pitchFamily="2" charset="-122"/>
                    <a:ea typeface="等线" panose="02010600030101010101" pitchFamily="2" charset="-122"/>
                  </a:rPr>
                  <a:t>输入你的标题</a:t>
                </a:r>
              </a:p>
            </p:txBody>
          </p:sp>
          <p:sp>
            <p:nvSpPr>
              <p:cNvPr id="27" name="文本框 26">
                <a:extLst>
                  <a:ext uri="{FF2B5EF4-FFF2-40B4-BE49-F238E27FC236}">
                    <a16:creationId xmlns:a16="http://schemas.microsoft.com/office/drawing/2014/main" id="{C6DF92C9-696E-4103-812A-988828E0E480}"/>
                  </a:ext>
                </a:extLst>
              </p:cNvPr>
              <p:cNvSpPr txBox="1"/>
              <p:nvPr/>
            </p:nvSpPr>
            <p:spPr>
              <a:xfrm>
                <a:off x="7191890" y="2726475"/>
                <a:ext cx="3872985" cy="967829"/>
              </a:xfrm>
              <a:prstGeom prst="rect">
                <a:avLst/>
              </a:prstGeom>
              <a:noFill/>
            </p:spPr>
            <p:txBody>
              <a:bodyPr wrap="square" rtlCol="0">
                <a:spAutoFit/>
              </a:bodyPr>
              <a:lstStyle/>
              <a:p>
                <a:pPr algn="r">
                  <a:lnSpc>
                    <a:spcPct val="150000"/>
                  </a:lnSpc>
                </a:pPr>
                <a:r>
                  <a:rPr lang="zh-CN" altLang="en-US" sz="2000" spc="300" dirty="0">
                    <a:solidFill>
                      <a:srgbClr val="777777"/>
                    </a:solidFill>
                    <a:latin typeface="等线" panose="02010600030101010101" pitchFamily="2" charset="-122"/>
                    <a:ea typeface="等线" panose="02010600030101010101" pitchFamily="2" charset="-122"/>
                  </a:rPr>
                  <a:t>输入你的内容输入你的内容输入你的内容</a:t>
                </a:r>
              </a:p>
            </p:txBody>
          </p:sp>
        </p:grpSp>
      </p:grpSp>
    </p:spTree>
    <p:extLst>
      <p:ext uri="{BB962C8B-B14F-4D97-AF65-F5344CB8AC3E}">
        <p14:creationId xmlns:p14="http://schemas.microsoft.com/office/powerpoint/2010/main" val="117608387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TotalTime>
  <Words>651</Words>
  <Application>Microsoft Office PowerPoint</Application>
  <PresentationFormat>宽屏</PresentationFormat>
  <Paragraphs>107</Paragraphs>
  <Slides>23</Slides>
  <Notes>0</Notes>
  <HiddenSlides>0</HiddenSlides>
  <MMClips>0</MMClips>
  <ScaleCrop>false</ScaleCrop>
  <HeadingPairs>
    <vt:vector size="6" baseType="variant">
      <vt:variant>
        <vt:lpstr>已用的字体</vt:lpstr>
      </vt:variant>
      <vt:variant>
        <vt:i4>10</vt:i4>
      </vt:variant>
      <vt:variant>
        <vt:lpstr>主题</vt:lpstr>
      </vt:variant>
      <vt:variant>
        <vt:i4>3</vt:i4>
      </vt:variant>
      <vt:variant>
        <vt:lpstr>幻灯片标题</vt:lpstr>
      </vt:variant>
      <vt:variant>
        <vt:i4>23</vt:i4>
      </vt:variant>
    </vt:vector>
  </HeadingPairs>
  <TitlesOfParts>
    <vt:vector size="36" baseType="lpstr">
      <vt:lpstr>等线</vt:lpstr>
      <vt:lpstr>等线 Light</vt:lpstr>
      <vt:lpstr>黑体</vt:lpstr>
      <vt:lpstr>华文中宋</vt:lpstr>
      <vt:lpstr>微软雅黑</vt:lpstr>
      <vt:lpstr>Arial</vt:lpstr>
      <vt:lpstr>Calibri</vt:lpstr>
      <vt:lpstr>Century Gothic</vt:lpstr>
      <vt:lpstr>Segoe UI</vt:lpstr>
      <vt:lpstr>Segoe UI Light</vt:lpstr>
      <vt:lpstr>Office 主题​​</vt:lpstr>
      <vt:lpstr>1_Office 主题​​</vt:lpstr>
      <vt:lpstr>1_OfficePLUS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崖余</dc:creator>
  <cp:lastModifiedBy>Yunxuan Liu</cp:lastModifiedBy>
  <cp:revision>14</cp:revision>
  <dcterms:created xsi:type="dcterms:W3CDTF">2019-04-05T00:54:54Z</dcterms:created>
  <dcterms:modified xsi:type="dcterms:W3CDTF">2019-04-13T06:56:55Z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2019-04-13T06:56:54.7234426Z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d144b310-a21f-4555-9e04-7e70dac078c2</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